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2.xml" ContentType="application/inkml+xml"/>
  <Override PartName="/ppt/ink/ink23.xml" ContentType="application/inkml+xml"/>
  <Override PartName="/ppt/ink/ink2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1"/>
  </p:notesMasterIdLst>
  <p:sldIdLst>
    <p:sldId id="256" r:id="rId2"/>
    <p:sldId id="257" r:id="rId3"/>
    <p:sldId id="258" r:id="rId4"/>
    <p:sldId id="276" r:id="rId5"/>
    <p:sldId id="296" r:id="rId6"/>
    <p:sldId id="298" r:id="rId7"/>
    <p:sldId id="297" r:id="rId8"/>
    <p:sldId id="281" r:id="rId9"/>
    <p:sldId id="301" r:id="rId10"/>
    <p:sldId id="264" r:id="rId11"/>
    <p:sldId id="282" r:id="rId12"/>
    <p:sldId id="284" r:id="rId13"/>
    <p:sldId id="285" r:id="rId14"/>
    <p:sldId id="263" r:id="rId15"/>
    <p:sldId id="299" r:id="rId16"/>
    <p:sldId id="300" r:id="rId17"/>
    <p:sldId id="280" r:id="rId18"/>
    <p:sldId id="262" r:id="rId19"/>
    <p:sldId id="292" r:id="rId20"/>
    <p:sldId id="277" r:id="rId21"/>
    <p:sldId id="308" r:id="rId22"/>
    <p:sldId id="268" r:id="rId23"/>
    <p:sldId id="269" r:id="rId24"/>
    <p:sldId id="290" r:id="rId25"/>
    <p:sldId id="291" r:id="rId26"/>
    <p:sldId id="274" r:id="rId27"/>
    <p:sldId id="275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5DDA9-B53E-4381-884B-84C3B65AAD80}" v="3" dt="2024-11-24T01:05:02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dnan Shaikh" userId="f843831d440c9ff7" providerId="LiveId" clId="{F6B5DDA9-B53E-4381-884B-84C3B65AAD80}"/>
    <pc:docChg chg="modSld">
      <pc:chgData name="Mohamed Adnan Shaikh" userId="f843831d440c9ff7" providerId="LiveId" clId="{F6B5DDA9-B53E-4381-884B-84C3B65AAD80}" dt="2024-11-24T01:05:02.990" v="2"/>
      <pc:docMkLst>
        <pc:docMk/>
      </pc:docMkLst>
      <pc:sldChg chg="modSp modAnim">
        <pc:chgData name="Mohamed Adnan Shaikh" userId="f843831d440c9ff7" providerId="LiveId" clId="{F6B5DDA9-B53E-4381-884B-84C3B65AAD80}" dt="2024-11-24T01:05:02.990" v="2"/>
        <pc:sldMkLst>
          <pc:docMk/>
          <pc:sldMk cId="3558340867" sldId="272"/>
        </pc:sldMkLst>
        <pc:spChg chg="mod">
          <ac:chgData name="Mohamed Adnan Shaikh" userId="f843831d440c9ff7" providerId="LiveId" clId="{F6B5DDA9-B53E-4381-884B-84C3B65AAD80}" dt="2024-11-24T01:05:02.990" v="2"/>
          <ac:spMkLst>
            <pc:docMk/>
            <pc:sldMk cId="3558340867" sldId="272"/>
            <ac:spMk id="3" creationId="{D6E95A94-E253-642C-4833-AA9AC33345D3}"/>
          </ac:spMkLst>
        </pc:spChg>
      </pc:sldChg>
      <pc:sldChg chg="modSp">
        <pc:chgData name="Mohamed Adnan Shaikh" userId="f843831d440c9ff7" providerId="LiveId" clId="{F6B5DDA9-B53E-4381-884B-84C3B65AAD80}" dt="2024-11-24T00:57:16.051" v="0"/>
        <pc:sldMkLst>
          <pc:docMk/>
          <pc:sldMk cId="2975123192" sldId="290"/>
        </pc:sldMkLst>
        <pc:spChg chg="mod">
          <ac:chgData name="Mohamed Adnan Shaikh" userId="f843831d440c9ff7" providerId="LiveId" clId="{F6B5DDA9-B53E-4381-884B-84C3B65AAD80}" dt="2024-11-24T00:57:16.051" v="0"/>
          <ac:spMkLst>
            <pc:docMk/>
            <pc:sldMk cId="2975123192" sldId="290"/>
            <ac:spMk id="3" creationId="{9C9D7826-9B21-9372-AEDD-8B24F887224F}"/>
          </ac:spMkLst>
        </pc:spChg>
      </pc:sldChg>
      <pc:sldChg chg="modSp">
        <pc:chgData name="Mohamed Adnan Shaikh" userId="f843831d440c9ff7" providerId="LiveId" clId="{F6B5DDA9-B53E-4381-884B-84C3B65AAD80}" dt="2024-11-24T00:57:16.051" v="0"/>
        <pc:sldMkLst>
          <pc:docMk/>
          <pc:sldMk cId="3416001685" sldId="291"/>
        </pc:sldMkLst>
        <pc:spChg chg="mod">
          <ac:chgData name="Mohamed Adnan Shaikh" userId="f843831d440c9ff7" providerId="LiveId" clId="{F6B5DDA9-B53E-4381-884B-84C3B65AAD80}" dt="2024-11-24T00:57:16.051" v="0"/>
          <ac:spMkLst>
            <pc:docMk/>
            <pc:sldMk cId="3416001685" sldId="291"/>
            <ac:spMk id="5" creationId="{A8B8D28A-405E-D00C-661E-AB2EB3196E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EB630-7A1E-497B-87BE-4B45D550AC57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CFF770B-77E6-4D18-A734-1E807A73DB82}">
      <dgm:prSet phldrT="[Text]" custT="1"/>
      <dgm:spPr/>
      <dgm:t>
        <a:bodyPr/>
        <a:lstStyle/>
        <a:p>
          <a:r>
            <a:rPr lang="en-US" sz="3200" dirty="0"/>
            <a:t>Establishment of Standards</a:t>
          </a:r>
          <a:endParaRPr lang="en-IN" sz="3200" dirty="0"/>
        </a:p>
      </dgm:t>
    </dgm:pt>
    <dgm:pt modelId="{77F3E365-13B0-4078-8EAA-AB63FE27DC1E}" type="parTrans" cxnId="{A0927DD4-7FDB-4701-99C9-3A41E68C9B2B}">
      <dgm:prSet/>
      <dgm:spPr/>
      <dgm:t>
        <a:bodyPr/>
        <a:lstStyle/>
        <a:p>
          <a:endParaRPr lang="en-IN"/>
        </a:p>
      </dgm:t>
    </dgm:pt>
    <dgm:pt modelId="{0CFB7AA8-A8D2-4CAE-BBA5-1E3F27ACEE01}" type="sibTrans" cxnId="{A0927DD4-7FDB-4701-99C9-3A41E68C9B2B}">
      <dgm:prSet/>
      <dgm:spPr/>
      <dgm:t>
        <a:bodyPr/>
        <a:lstStyle/>
        <a:p>
          <a:endParaRPr lang="en-IN"/>
        </a:p>
      </dgm:t>
    </dgm:pt>
    <dgm:pt modelId="{B7534B45-7283-4F31-801F-75DDE4EBDE09}">
      <dgm:prSet phldrT="[Text]" custT="1"/>
      <dgm:spPr/>
      <dgm:t>
        <a:bodyPr/>
        <a:lstStyle/>
        <a:p>
          <a:r>
            <a:rPr lang="en-US" sz="3200" dirty="0"/>
            <a:t>Measurement of Performance</a:t>
          </a:r>
          <a:endParaRPr lang="en-IN" sz="3200" dirty="0"/>
        </a:p>
      </dgm:t>
    </dgm:pt>
    <dgm:pt modelId="{0334EF82-2F4A-46D9-8BBD-9BEC91F3B5B3}" type="parTrans" cxnId="{A5D5DAA6-A33B-4443-9C20-929BEBDE7C77}">
      <dgm:prSet/>
      <dgm:spPr/>
      <dgm:t>
        <a:bodyPr/>
        <a:lstStyle/>
        <a:p>
          <a:endParaRPr lang="en-IN"/>
        </a:p>
      </dgm:t>
    </dgm:pt>
    <dgm:pt modelId="{A1177CB2-4751-4D27-B1DB-FFFDDED19B4A}" type="sibTrans" cxnId="{A5D5DAA6-A33B-4443-9C20-929BEBDE7C77}">
      <dgm:prSet/>
      <dgm:spPr/>
      <dgm:t>
        <a:bodyPr/>
        <a:lstStyle/>
        <a:p>
          <a:endParaRPr lang="en-IN"/>
        </a:p>
      </dgm:t>
    </dgm:pt>
    <dgm:pt modelId="{0E901F9D-85C6-40D8-9B47-487641332CD5}">
      <dgm:prSet phldrT="[Text]" custT="1"/>
      <dgm:spPr/>
      <dgm:t>
        <a:bodyPr/>
        <a:lstStyle/>
        <a:p>
          <a:r>
            <a:rPr lang="en-US" sz="3200" dirty="0"/>
            <a:t>Correction of Deviation</a:t>
          </a:r>
          <a:endParaRPr lang="en-IN" sz="3200" dirty="0"/>
        </a:p>
      </dgm:t>
    </dgm:pt>
    <dgm:pt modelId="{9551491F-BDF9-47CF-9137-3C109085BD14}" type="parTrans" cxnId="{62C4DC5D-0E82-4C93-B2A1-081467015A97}">
      <dgm:prSet/>
      <dgm:spPr/>
      <dgm:t>
        <a:bodyPr/>
        <a:lstStyle/>
        <a:p>
          <a:endParaRPr lang="en-IN"/>
        </a:p>
      </dgm:t>
    </dgm:pt>
    <dgm:pt modelId="{46741F80-D396-4299-97ED-A2329D3688DD}" type="sibTrans" cxnId="{62C4DC5D-0E82-4C93-B2A1-081467015A97}">
      <dgm:prSet/>
      <dgm:spPr/>
      <dgm:t>
        <a:bodyPr/>
        <a:lstStyle/>
        <a:p>
          <a:endParaRPr lang="en-IN"/>
        </a:p>
      </dgm:t>
    </dgm:pt>
    <dgm:pt modelId="{19648CEA-D080-4C29-AA94-431A8DDB6EB0}" type="pres">
      <dgm:prSet presAssocID="{419EB630-7A1E-497B-87BE-4B45D550AC57}" presName="outerComposite" presStyleCnt="0">
        <dgm:presLayoutVars>
          <dgm:chMax val="5"/>
          <dgm:dir/>
          <dgm:resizeHandles val="exact"/>
        </dgm:presLayoutVars>
      </dgm:prSet>
      <dgm:spPr/>
    </dgm:pt>
    <dgm:pt modelId="{EC88CDA0-F31F-4EEA-9987-2647C3340CB5}" type="pres">
      <dgm:prSet presAssocID="{419EB630-7A1E-497B-87BE-4B45D550AC57}" presName="dummyMaxCanvas" presStyleCnt="0">
        <dgm:presLayoutVars/>
      </dgm:prSet>
      <dgm:spPr/>
    </dgm:pt>
    <dgm:pt modelId="{CC6954AD-5D32-4F31-AF73-D243672649B0}" type="pres">
      <dgm:prSet presAssocID="{419EB630-7A1E-497B-87BE-4B45D550AC57}" presName="ThreeNodes_1" presStyleLbl="node1" presStyleIdx="0" presStyleCnt="3">
        <dgm:presLayoutVars>
          <dgm:bulletEnabled val="1"/>
        </dgm:presLayoutVars>
      </dgm:prSet>
      <dgm:spPr/>
    </dgm:pt>
    <dgm:pt modelId="{3E627907-6E51-4ED4-8D73-F5F138BA9E33}" type="pres">
      <dgm:prSet presAssocID="{419EB630-7A1E-497B-87BE-4B45D550AC57}" presName="ThreeNodes_2" presStyleLbl="node1" presStyleIdx="1" presStyleCnt="3">
        <dgm:presLayoutVars>
          <dgm:bulletEnabled val="1"/>
        </dgm:presLayoutVars>
      </dgm:prSet>
      <dgm:spPr/>
    </dgm:pt>
    <dgm:pt modelId="{32FDF8EA-2E2C-4976-8A93-F8C1346D74D6}" type="pres">
      <dgm:prSet presAssocID="{419EB630-7A1E-497B-87BE-4B45D550AC57}" presName="ThreeNodes_3" presStyleLbl="node1" presStyleIdx="2" presStyleCnt="3">
        <dgm:presLayoutVars>
          <dgm:bulletEnabled val="1"/>
        </dgm:presLayoutVars>
      </dgm:prSet>
      <dgm:spPr/>
    </dgm:pt>
    <dgm:pt modelId="{D43CDE39-9641-42D4-979A-6BA0B7A7AB24}" type="pres">
      <dgm:prSet presAssocID="{419EB630-7A1E-497B-87BE-4B45D550AC57}" presName="ThreeConn_1-2" presStyleLbl="fgAccFollowNode1" presStyleIdx="0" presStyleCnt="2">
        <dgm:presLayoutVars>
          <dgm:bulletEnabled val="1"/>
        </dgm:presLayoutVars>
      </dgm:prSet>
      <dgm:spPr/>
    </dgm:pt>
    <dgm:pt modelId="{E4D79D95-B82A-43D0-9EDB-89FF8F026697}" type="pres">
      <dgm:prSet presAssocID="{419EB630-7A1E-497B-87BE-4B45D550AC57}" presName="ThreeConn_2-3" presStyleLbl="fgAccFollowNode1" presStyleIdx="1" presStyleCnt="2">
        <dgm:presLayoutVars>
          <dgm:bulletEnabled val="1"/>
        </dgm:presLayoutVars>
      </dgm:prSet>
      <dgm:spPr/>
    </dgm:pt>
    <dgm:pt modelId="{AE12B596-81F7-4489-9F43-E9F1AF3DFA0F}" type="pres">
      <dgm:prSet presAssocID="{419EB630-7A1E-497B-87BE-4B45D550AC57}" presName="ThreeNodes_1_text" presStyleLbl="node1" presStyleIdx="2" presStyleCnt="3">
        <dgm:presLayoutVars>
          <dgm:bulletEnabled val="1"/>
        </dgm:presLayoutVars>
      </dgm:prSet>
      <dgm:spPr/>
    </dgm:pt>
    <dgm:pt modelId="{5886CF23-37B9-415B-BCA2-A345A61294ED}" type="pres">
      <dgm:prSet presAssocID="{419EB630-7A1E-497B-87BE-4B45D550AC57}" presName="ThreeNodes_2_text" presStyleLbl="node1" presStyleIdx="2" presStyleCnt="3">
        <dgm:presLayoutVars>
          <dgm:bulletEnabled val="1"/>
        </dgm:presLayoutVars>
      </dgm:prSet>
      <dgm:spPr/>
    </dgm:pt>
    <dgm:pt modelId="{8027DFE4-D27D-46AE-9429-491FD5FF8117}" type="pres">
      <dgm:prSet presAssocID="{419EB630-7A1E-497B-87BE-4B45D550AC5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98A7819-153A-416F-8F84-8663CE3BE742}" type="presOf" srcId="{0E901F9D-85C6-40D8-9B47-487641332CD5}" destId="{8027DFE4-D27D-46AE-9429-491FD5FF8117}" srcOrd="1" destOrd="0" presId="urn:microsoft.com/office/officeart/2005/8/layout/vProcess5"/>
    <dgm:cxn modelId="{CA3FEE3B-4536-4B72-9EE1-0BA668B18DDF}" type="presOf" srcId="{5CFF770B-77E6-4D18-A734-1E807A73DB82}" destId="{CC6954AD-5D32-4F31-AF73-D243672649B0}" srcOrd="0" destOrd="0" presId="urn:microsoft.com/office/officeart/2005/8/layout/vProcess5"/>
    <dgm:cxn modelId="{76D21B3F-18D5-4D6D-8169-C1CA08040C39}" type="presOf" srcId="{0CFB7AA8-A8D2-4CAE-BBA5-1E3F27ACEE01}" destId="{D43CDE39-9641-42D4-979A-6BA0B7A7AB24}" srcOrd="0" destOrd="0" presId="urn:microsoft.com/office/officeart/2005/8/layout/vProcess5"/>
    <dgm:cxn modelId="{62C4DC5D-0E82-4C93-B2A1-081467015A97}" srcId="{419EB630-7A1E-497B-87BE-4B45D550AC57}" destId="{0E901F9D-85C6-40D8-9B47-487641332CD5}" srcOrd="2" destOrd="0" parTransId="{9551491F-BDF9-47CF-9137-3C109085BD14}" sibTransId="{46741F80-D396-4299-97ED-A2329D3688DD}"/>
    <dgm:cxn modelId="{48947755-16E1-4E60-8C60-7DAD39215387}" type="presOf" srcId="{419EB630-7A1E-497B-87BE-4B45D550AC57}" destId="{19648CEA-D080-4C29-AA94-431A8DDB6EB0}" srcOrd="0" destOrd="0" presId="urn:microsoft.com/office/officeart/2005/8/layout/vProcess5"/>
    <dgm:cxn modelId="{712BD378-82F1-4340-B958-5CA238AA974A}" type="presOf" srcId="{A1177CB2-4751-4D27-B1DB-FFFDDED19B4A}" destId="{E4D79D95-B82A-43D0-9EDB-89FF8F026697}" srcOrd="0" destOrd="0" presId="urn:microsoft.com/office/officeart/2005/8/layout/vProcess5"/>
    <dgm:cxn modelId="{859DB57D-9319-4DBE-9F6F-43ED4B6BA5CC}" type="presOf" srcId="{B7534B45-7283-4F31-801F-75DDE4EBDE09}" destId="{5886CF23-37B9-415B-BCA2-A345A61294ED}" srcOrd="1" destOrd="0" presId="urn:microsoft.com/office/officeart/2005/8/layout/vProcess5"/>
    <dgm:cxn modelId="{A5D5DAA6-A33B-4443-9C20-929BEBDE7C77}" srcId="{419EB630-7A1E-497B-87BE-4B45D550AC57}" destId="{B7534B45-7283-4F31-801F-75DDE4EBDE09}" srcOrd="1" destOrd="0" parTransId="{0334EF82-2F4A-46D9-8BBD-9BEC91F3B5B3}" sibTransId="{A1177CB2-4751-4D27-B1DB-FFFDDED19B4A}"/>
    <dgm:cxn modelId="{70AEACAF-1168-4F31-AE92-37BD99EE2179}" type="presOf" srcId="{5CFF770B-77E6-4D18-A734-1E807A73DB82}" destId="{AE12B596-81F7-4489-9F43-E9F1AF3DFA0F}" srcOrd="1" destOrd="0" presId="urn:microsoft.com/office/officeart/2005/8/layout/vProcess5"/>
    <dgm:cxn modelId="{3CFFA2D1-91CF-4F22-BFA0-B4737D217C1D}" type="presOf" srcId="{B7534B45-7283-4F31-801F-75DDE4EBDE09}" destId="{3E627907-6E51-4ED4-8D73-F5F138BA9E33}" srcOrd="0" destOrd="0" presId="urn:microsoft.com/office/officeart/2005/8/layout/vProcess5"/>
    <dgm:cxn modelId="{A0927DD4-7FDB-4701-99C9-3A41E68C9B2B}" srcId="{419EB630-7A1E-497B-87BE-4B45D550AC57}" destId="{5CFF770B-77E6-4D18-A734-1E807A73DB82}" srcOrd="0" destOrd="0" parTransId="{77F3E365-13B0-4078-8EAA-AB63FE27DC1E}" sibTransId="{0CFB7AA8-A8D2-4CAE-BBA5-1E3F27ACEE01}"/>
    <dgm:cxn modelId="{D04A8BE3-4616-4FA7-8485-425E2EB949D4}" type="presOf" srcId="{0E901F9D-85C6-40D8-9B47-487641332CD5}" destId="{32FDF8EA-2E2C-4976-8A93-F8C1346D74D6}" srcOrd="0" destOrd="0" presId="urn:microsoft.com/office/officeart/2005/8/layout/vProcess5"/>
    <dgm:cxn modelId="{82009C58-F9D5-49EF-813E-02D45FF7DE54}" type="presParOf" srcId="{19648CEA-D080-4C29-AA94-431A8DDB6EB0}" destId="{EC88CDA0-F31F-4EEA-9987-2647C3340CB5}" srcOrd="0" destOrd="0" presId="urn:microsoft.com/office/officeart/2005/8/layout/vProcess5"/>
    <dgm:cxn modelId="{3D213450-812C-4249-8F91-A4A7C4720F4C}" type="presParOf" srcId="{19648CEA-D080-4C29-AA94-431A8DDB6EB0}" destId="{CC6954AD-5D32-4F31-AF73-D243672649B0}" srcOrd="1" destOrd="0" presId="urn:microsoft.com/office/officeart/2005/8/layout/vProcess5"/>
    <dgm:cxn modelId="{D7EE50C6-DCF7-4832-AC41-378426B99883}" type="presParOf" srcId="{19648CEA-D080-4C29-AA94-431A8DDB6EB0}" destId="{3E627907-6E51-4ED4-8D73-F5F138BA9E33}" srcOrd="2" destOrd="0" presId="urn:microsoft.com/office/officeart/2005/8/layout/vProcess5"/>
    <dgm:cxn modelId="{9377899C-C31D-4662-BA99-FF11A30BA5C6}" type="presParOf" srcId="{19648CEA-D080-4C29-AA94-431A8DDB6EB0}" destId="{32FDF8EA-2E2C-4976-8A93-F8C1346D74D6}" srcOrd="3" destOrd="0" presId="urn:microsoft.com/office/officeart/2005/8/layout/vProcess5"/>
    <dgm:cxn modelId="{3A3AFF51-4BBA-4E4E-B5CA-00CFCECBE4C4}" type="presParOf" srcId="{19648CEA-D080-4C29-AA94-431A8DDB6EB0}" destId="{D43CDE39-9641-42D4-979A-6BA0B7A7AB24}" srcOrd="4" destOrd="0" presId="urn:microsoft.com/office/officeart/2005/8/layout/vProcess5"/>
    <dgm:cxn modelId="{EF466F72-BD3F-4BE4-BDA4-D1C30E883024}" type="presParOf" srcId="{19648CEA-D080-4C29-AA94-431A8DDB6EB0}" destId="{E4D79D95-B82A-43D0-9EDB-89FF8F026697}" srcOrd="5" destOrd="0" presId="urn:microsoft.com/office/officeart/2005/8/layout/vProcess5"/>
    <dgm:cxn modelId="{08D4CCDD-614E-4EC0-9138-170C3069E984}" type="presParOf" srcId="{19648CEA-D080-4C29-AA94-431A8DDB6EB0}" destId="{AE12B596-81F7-4489-9F43-E9F1AF3DFA0F}" srcOrd="6" destOrd="0" presId="urn:microsoft.com/office/officeart/2005/8/layout/vProcess5"/>
    <dgm:cxn modelId="{348850E6-28FD-42C5-84E4-0C70871638DA}" type="presParOf" srcId="{19648CEA-D080-4C29-AA94-431A8DDB6EB0}" destId="{5886CF23-37B9-415B-BCA2-A345A61294ED}" srcOrd="7" destOrd="0" presId="urn:microsoft.com/office/officeart/2005/8/layout/vProcess5"/>
    <dgm:cxn modelId="{DF9E10B2-B532-4834-8749-6B2CA99D95AB}" type="presParOf" srcId="{19648CEA-D080-4C29-AA94-431A8DDB6EB0}" destId="{8027DFE4-D27D-46AE-9429-491FD5FF811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DFFB2-02DF-4530-96CF-4F2103D85A19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F49BA6-E231-43F5-A0AF-0F8A981378DA}">
      <dgm:prSet phldrT="[Text]"/>
      <dgm:spPr/>
      <dgm:t>
        <a:bodyPr/>
        <a:lstStyle/>
        <a:p>
          <a:r>
            <a:rPr lang="en-US" b="1" dirty="0"/>
            <a:t>8.Strategic Plans </a:t>
          </a:r>
          <a:endParaRPr lang="en-IN" dirty="0"/>
        </a:p>
      </dgm:t>
    </dgm:pt>
    <dgm:pt modelId="{AF6AFA50-1633-44CC-B7B7-2CE941208AC8}" type="parTrans" cxnId="{519DAB47-0CD0-4289-A311-17995069E4D5}">
      <dgm:prSet/>
      <dgm:spPr/>
      <dgm:t>
        <a:bodyPr/>
        <a:lstStyle/>
        <a:p>
          <a:endParaRPr lang="en-IN"/>
        </a:p>
      </dgm:t>
    </dgm:pt>
    <dgm:pt modelId="{B7ABA24F-2419-4E2C-AEA0-CA8325798916}" type="sibTrans" cxnId="{519DAB47-0CD0-4289-A311-17995069E4D5}">
      <dgm:prSet/>
      <dgm:spPr/>
      <dgm:t>
        <a:bodyPr/>
        <a:lstStyle/>
        <a:p>
          <a:endParaRPr lang="en-IN"/>
        </a:p>
      </dgm:t>
    </dgm:pt>
    <dgm:pt modelId="{ADCD82A9-ACB2-4A59-AAC7-2E7DD7E359BF}">
      <dgm:prSet phldrT="[Text]"/>
      <dgm:spPr/>
      <dgm:t>
        <a:bodyPr/>
        <a:lstStyle/>
        <a:p>
          <a:pPr>
            <a:buAutoNum type="arabicPeriod" startAt="5"/>
          </a:pPr>
          <a:r>
            <a:rPr lang="en-US" b="1" dirty="0"/>
            <a:t>5.Program standards</a:t>
          </a:r>
          <a:endParaRPr lang="en-IN" dirty="0"/>
        </a:p>
      </dgm:t>
    </dgm:pt>
    <dgm:pt modelId="{804B4811-981D-4099-A8CC-1C2FD4B9CE8C}" type="parTrans" cxnId="{09672D08-3BBD-4D92-9E0C-FFD949A556D6}">
      <dgm:prSet/>
      <dgm:spPr/>
      <dgm:t>
        <a:bodyPr/>
        <a:lstStyle/>
        <a:p>
          <a:endParaRPr lang="en-IN"/>
        </a:p>
      </dgm:t>
    </dgm:pt>
    <dgm:pt modelId="{4280767A-F284-48EE-AB2F-D6570D2F4BF6}" type="sibTrans" cxnId="{09672D08-3BBD-4D92-9E0C-FFD949A556D6}">
      <dgm:prSet/>
      <dgm:spPr/>
      <dgm:t>
        <a:bodyPr/>
        <a:lstStyle/>
        <a:p>
          <a:endParaRPr lang="en-IN"/>
        </a:p>
      </dgm:t>
    </dgm:pt>
    <dgm:pt modelId="{FD9E19B5-9804-4631-B508-5954B9746791}">
      <dgm:prSet phldrT="[Text]"/>
      <dgm:spPr/>
      <dgm:t>
        <a:bodyPr/>
        <a:lstStyle/>
        <a:p>
          <a:pPr>
            <a:buNone/>
          </a:pPr>
          <a:r>
            <a:rPr lang="en-US" b="1" dirty="0"/>
            <a:t>6.Intangible standards</a:t>
          </a:r>
          <a:endParaRPr lang="en-IN" dirty="0"/>
        </a:p>
      </dgm:t>
    </dgm:pt>
    <dgm:pt modelId="{8E15F410-49FA-40C0-8D8D-4EFFD59323AE}" type="parTrans" cxnId="{7DB63BCD-82F9-4100-9F3F-BFDD28B65F8D}">
      <dgm:prSet/>
      <dgm:spPr/>
      <dgm:t>
        <a:bodyPr/>
        <a:lstStyle/>
        <a:p>
          <a:endParaRPr lang="en-IN"/>
        </a:p>
      </dgm:t>
    </dgm:pt>
    <dgm:pt modelId="{902ABC79-4D66-4610-80F4-BA6A8671F6C2}" type="sibTrans" cxnId="{7DB63BCD-82F9-4100-9F3F-BFDD28B65F8D}">
      <dgm:prSet/>
      <dgm:spPr/>
      <dgm:t>
        <a:bodyPr/>
        <a:lstStyle/>
        <a:p>
          <a:endParaRPr lang="en-IN"/>
        </a:p>
      </dgm:t>
    </dgm:pt>
    <dgm:pt modelId="{CDCDA981-2953-4D42-B0D9-01E21BEC7212}">
      <dgm:prSet phldrT="[Text]"/>
      <dgm:spPr/>
      <dgm:t>
        <a:bodyPr/>
        <a:lstStyle/>
        <a:p>
          <a:pPr>
            <a:buNone/>
          </a:pPr>
          <a:r>
            <a:rPr lang="en-US" b="1" dirty="0"/>
            <a:t>7.Goals as standards</a:t>
          </a:r>
          <a:endParaRPr lang="en-IN" dirty="0"/>
        </a:p>
      </dgm:t>
    </dgm:pt>
    <dgm:pt modelId="{7F7DDEFE-F098-4CBD-80D0-2BFC790F361A}" type="parTrans" cxnId="{9BE70E90-D428-487B-A247-923A5B91A608}">
      <dgm:prSet/>
      <dgm:spPr/>
      <dgm:t>
        <a:bodyPr/>
        <a:lstStyle/>
        <a:p>
          <a:endParaRPr lang="en-IN"/>
        </a:p>
      </dgm:t>
    </dgm:pt>
    <dgm:pt modelId="{33C8F0F1-D6FF-4B3B-AF2C-F4E65D1180BA}" type="sibTrans" cxnId="{9BE70E90-D428-487B-A247-923A5B91A608}">
      <dgm:prSet/>
      <dgm:spPr/>
      <dgm:t>
        <a:bodyPr/>
        <a:lstStyle/>
        <a:p>
          <a:endParaRPr lang="en-IN"/>
        </a:p>
      </dgm:t>
    </dgm:pt>
    <dgm:pt modelId="{3B7E0737-5301-40DF-84C4-6FC592F1B233}" type="pres">
      <dgm:prSet presAssocID="{CEBDFFB2-02DF-4530-96CF-4F2103D85A19}" presName="matrix" presStyleCnt="0">
        <dgm:presLayoutVars>
          <dgm:chMax val="1"/>
          <dgm:dir/>
          <dgm:resizeHandles val="exact"/>
        </dgm:presLayoutVars>
      </dgm:prSet>
      <dgm:spPr/>
    </dgm:pt>
    <dgm:pt modelId="{FB5A3F35-360A-4934-8EA3-475919BA9EA7}" type="pres">
      <dgm:prSet presAssocID="{CEBDFFB2-02DF-4530-96CF-4F2103D85A19}" presName="axisShape" presStyleLbl="bgShp" presStyleIdx="0" presStyleCnt="1" custAng="2282246" custScaleX="6256" custScaleY="96438" custLinFactNeighborX="71129" custLinFactNeighborY="8528"/>
      <dgm:spPr/>
    </dgm:pt>
    <dgm:pt modelId="{4CDF6BF2-7D4D-4FB5-9EC5-9A83749ACDED}" type="pres">
      <dgm:prSet presAssocID="{CEBDFFB2-02DF-4530-96CF-4F2103D85A19}" presName="rect1" presStyleLbl="node1" presStyleIdx="0" presStyleCnt="4" custScaleX="78907" custScaleY="72193" custLinFactX="100000" custLinFactY="24972" custLinFactNeighborX="131804" custLinFactNeighborY="100000">
        <dgm:presLayoutVars>
          <dgm:chMax val="0"/>
          <dgm:chPref val="0"/>
          <dgm:bulletEnabled val="1"/>
        </dgm:presLayoutVars>
      </dgm:prSet>
      <dgm:spPr/>
    </dgm:pt>
    <dgm:pt modelId="{A7BD2150-7274-4DE9-976E-96B693278909}" type="pres">
      <dgm:prSet presAssocID="{CEBDFFB2-02DF-4530-96CF-4F2103D85A19}" presName="rect2" presStyleLbl="node1" presStyleIdx="1" presStyleCnt="4" custScaleX="78907" custScaleY="72193" custLinFactX="-100000" custLinFactY="25425" custLinFactNeighborX="-151441" custLinFactNeighborY="100000">
        <dgm:presLayoutVars>
          <dgm:chMax val="0"/>
          <dgm:chPref val="0"/>
          <dgm:bulletEnabled val="1"/>
        </dgm:presLayoutVars>
      </dgm:prSet>
      <dgm:spPr/>
    </dgm:pt>
    <dgm:pt modelId="{F3FB71B5-7311-4737-8425-2F06AE74B179}" type="pres">
      <dgm:prSet presAssocID="{CEBDFFB2-02DF-4530-96CF-4F2103D85A19}" presName="rect3" presStyleLbl="node1" presStyleIdx="2" presStyleCnt="4" custScaleX="78907" custScaleY="72193" custLinFactNeighborX="-8165" custLinFactNeighborY="8165">
        <dgm:presLayoutVars>
          <dgm:chMax val="0"/>
          <dgm:chPref val="0"/>
          <dgm:bulletEnabled val="1"/>
        </dgm:presLayoutVars>
      </dgm:prSet>
      <dgm:spPr/>
    </dgm:pt>
    <dgm:pt modelId="{4227B204-A66B-4FAE-9D72-6E8B4ED361C6}" type="pres">
      <dgm:prSet presAssocID="{CEBDFFB2-02DF-4530-96CF-4F2103D85A19}" presName="rect4" presStyleLbl="node1" presStyleIdx="3" presStyleCnt="4" custScaleX="78907" custScaleY="72193" custLinFactNeighborX="-10678" custLinFactNeighborY="8165">
        <dgm:presLayoutVars>
          <dgm:chMax val="0"/>
          <dgm:chPref val="0"/>
          <dgm:bulletEnabled val="1"/>
        </dgm:presLayoutVars>
      </dgm:prSet>
      <dgm:spPr/>
    </dgm:pt>
  </dgm:ptLst>
  <dgm:cxnLst>
    <dgm:cxn modelId="{09672D08-3BBD-4D92-9E0C-FFD949A556D6}" srcId="{CEBDFFB2-02DF-4530-96CF-4F2103D85A19}" destId="{ADCD82A9-ACB2-4A59-AAC7-2E7DD7E359BF}" srcOrd="1" destOrd="0" parTransId="{804B4811-981D-4099-A8CC-1C2FD4B9CE8C}" sibTransId="{4280767A-F284-48EE-AB2F-D6570D2F4BF6}"/>
    <dgm:cxn modelId="{B4C8801C-E96E-41D6-99A7-AEAF889DD046}" type="presOf" srcId="{CEBDFFB2-02DF-4530-96CF-4F2103D85A19}" destId="{3B7E0737-5301-40DF-84C4-6FC592F1B233}" srcOrd="0" destOrd="0" presId="urn:microsoft.com/office/officeart/2005/8/layout/matrix2"/>
    <dgm:cxn modelId="{519DAB47-0CD0-4289-A311-17995069E4D5}" srcId="{CEBDFFB2-02DF-4530-96CF-4F2103D85A19}" destId="{32F49BA6-E231-43F5-A0AF-0F8A981378DA}" srcOrd="0" destOrd="0" parTransId="{AF6AFA50-1633-44CC-B7B7-2CE941208AC8}" sibTransId="{B7ABA24F-2419-4E2C-AEA0-CA8325798916}"/>
    <dgm:cxn modelId="{A35C2358-BC07-49BF-AE3B-0276B4E77C7F}" type="presOf" srcId="{CDCDA981-2953-4D42-B0D9-01E21BEC7212}" destId="{4227B204-A66B-4FAE-9D72-6E8B4ED361C6}" srcOrd="0" destOrd="0" presId="urn:microsoft.com/office/officeart/2005/8/layout/matrix2"/>
    <dgm:cxn modelId="{9BE70E90-D428-487B-A247-923A5B91A608}" srcId="{CEBDFFB2-02DF-4530-96CF-4F2103D85A19}" destId="{CDCDA981-2953-4D42-B0D9-01E21BEC7212}" srcOrd="3" destOrd="0" parTransId="{7F7DDEFE-F098-4CBD-80D0-2BFC790F361A}" sibTransId="{33C8F0F1-D6FF-4B3B-AF2C-F4E65D1180BA}"/>
    <dgm:cxn modelId="{5639F59D-D9B0-49B3-89F3-B16C64A15CAC}" type="presOf" srcId="{FD9E19B5-9804-4631-B508-5954B9746791}" destId="{F3FB71B5-7311-4737-8425-2F06AE74B179}" srcOrd="0" destOrd="0" presId="urn:microsoft.com/office/officeart/2005/8/layout/matrix2"/>
    <dgm:cxn modelId="{2488D5A6-ACFC-45FD-8205-F60E40175B07}" type="presOf" srcId="{ADCD82A9-ACB2-4A59-AAC7-2E7DD7E359BF}" destId="{A7BD2150-7274-4DE9-976E-96B693278909}" srcOrd="0" destOrd="0" presId="urn:microsoft.com/office/officeart/2005/8/layout/matrix2"/>
    <dgm:cxn modelId="{C639B4C6-4732-40E5-A8AB-DDF259777896}" type="presOf" srcId="{32F49BA6-E231-43F5-A0AF-0F8A981378DA}" destId="{4CDF6BF2-7D4D-4FB5-9EC5-9A83749ACDED}" srcOrd="0" destOrd="0" presId="urn:microsoft.com/office/officeart/2005/8/layout/matrix2"/>
    <dgm:cxn modelId="{7DB63BCD-82F9-4100-9F3F-BFDD28B65F8D}" srcId="{CEBDFFB2-02DF-4530-96CF-4F2103D85A19}" destId="{FD9E19B5-9804-4631-B508-5954B9746791}" srcOrd="2" destOrd="0" parTransId="{8E15F410-49FA-40C0-8D8D-4EFFD59323AE}" sibTransId="{902ABC79-4D66-4610-80F4-BA6A8671F6C2}"/>
    <dgm:cxn modelId="{DB02D234-73D7-4AEE-B595-FC17191D6492}" type="presParOf" srcId="{3B7E0737-5301-40DF-84C4-6FC592F1B233}" destId="{FB5A3F35-360A-4934-8EA3-475919BA9EA7}" srcOrd="0" destOrd="0" presId="urn:microsoft.com/office/officeart/2005/8/layout/matrix2"/>
    <dgm:cxn modelId="{BB7B8E89-5358-4F3C-9321-CA8483F0D728}" type="presParOf" srcId="{3B7E0737-5301-40DF-84C4-6FC592F1B233}" destId="{4CDF6BF2-7D4D-4FB5-9EC5-9A83749ACDED}" srcOrd="1" destOrd="0" presId="urn:microsoft.com/office/officeart/2005/8/layout/matrix2"/>
    <dgm:cxn modelId="{DB2B3E35-7546-464C-93A7-68697213A628}" type="presParOf" srcId="{3B7E0737-5301-40DF-84C4-6FC592F1B233}" destId="{A7BD2150-7274-4DE9-976E-96B693278909}" srcOrd="2" destOrd="0" presId="urn:microsoft.com/office/officeart/2005/8/layout/matrix2"/>
    <dgm:cxn modelId="{A9ED5E9B-F92B-4A3C-8A50-25461F91E982}" type="presParOf" srcId="{3B7E0737-5301-40DF-84C4-6FC592F1B233}" destId="{F3FB71B5-7311-4737-8425-2F06AE74B179}" srcOrd="3" destOrd="0" presId="urn:microsoft.com/office/officeart/2005/8/layout/matrix2"/>
    <dgm:cxn modelId="{541027EC-E415-4F17-8687-BB137E0011E8}" type="presParOf" srcId="{3B7E0737-5301-40DF-84C4-6FC592F1B233}" destId="{4227B204-A66B-4FAE-9D72-6E8B4ED361C6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AD94B-F414-4ED7-B4CD-29B09662384E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7673D8-41A5-4A68-BB2F-A2EA022E7773}">
      <dgm:prSet phldrT="[Text]"/>
      <dgm:spPr/>
      <dgm:t>
        <a:bodyPr/>
        <a:lstStyle/>
        <a:p>
          <a:pPr>
            <a:buAutoNum type="arabicPeriod"/>
          </a:pPr>
          <a:r>
            <a:rPr lang="en-US" b="1" dirty="0"/>
            <a:t>1.Physical standards</a:t>
          </a:r>
          <a:endParaRPr lang="en-IN" dirty="0"/>
        </a:p>
      </dgm:t>
    </dgm:pt>
    <dgm:pt modelId="{06CAE8BD-58E8-452D-8D3F-51173510A9FB}" type="parTrans" cxnId="{CF446B9F-9348-47BE-B9AB-A9EBEB720DD0}">
      <dgm:prSet/>
      <dgm:spPr/>
      <dgm:t>
        <a:bodyPr/>
        <a:lstStyle/>
        <a:p>
          <a:endParaRPr lang="en-IN"/>
        </a:p>
      </dgm:t>
    </dgm:pt>
    <dgm:pt modelId="{77CF7F1E-23E0-4246-914A-3BF8EA6D9F34}" type="sibTrans" cxnId="{CF446B9F-9348-47BE-B9AB-A9EBEB720DD0}">
      <dgm:prSet/>
      <dgm:spPr/>
      <dgm:t>
        <a:bodyPr/>
        <a:lstStyle/>
        <a:p>
          <a:endParaRPr lang="en-IN"/>
        </a:p>
      </dgm:t>
    </dgm:pt>
    <dgm:pt modelId="{63BA43DE-9B21-4E54-8997-1F0B3F148334}">
      <dgm:prSet phldrT="[Text]"/>
      <dgm:spPr/>
      <dgm:t>
        <a:bodyPr/>
        <a:lstStyle/>
        <a:p>
          <a:pPr>
            <a:buNone/>
          </a:pPr>
          <a:r>
            <a:rPr lang="en-US" b="1" dirty="0"/>
            <a:t>3.Capital standards</a:t>
          </a:r>
          <a:endParaRPr lang="en-IN" dirty="0"/>
        </a:p>
      </dgm:t>
    </dgm:pt>
    <dgm:pt modelId="{0ABDF6EB-6D33-4B6B-AAF2-573DEE3AE9C6}" type="parTrans" cxnId="{CAA9D322-09B9-4B55-85B8-A2D972453588}">
      <dgm:prSet/>
      <dgm:spPr/>
      <dgm:t>
        <a:bodyPr/>
        <a:lstStyle/>
        <a:p>
          <a:endParaRPr lang="en-IN"/>
        </a:p>
      </dgm:t>
    </dgm:pt>
    <dgm:pt modelId="{7945D24D-2991-4C60-864A-D5E9DD7AD919}" type="sibTrans" cxnId="{CAA9D322-09B9-4B55-85B8-A2D972453588}">
      <dgm:prSet/>
      <dgm:spPr/>
      <dgm:t>
        <a:bodyPr/>
        <a:lstStyle/>
        <a:p>
          <a:endParaRPr lang="en-IN"/>
        </a:p>
      </dgm:t>
    </dgm:pt>
    <dgm:pt modelId="{CC46BB7D-7B96-4EE1-9899-3B55A9B458A8}">
      <dgm:prSet phldrT="[Text]"/>
      <dgm:spPr/>
      <dgm:t>
        <a:bodyPr/>
        <a:lstStyle/>
        <a:p>
          <a:pPr>
            <a:buNone/>
          </a:pPr>
          <a:r>
            <a:rPr lang="en-US" b="1" dirty="0"/>
            <a:t>4.Revenue standards</a:t>
          </a:r>
          <a:endParaRPr lang="en-IN" dirty="0"/>
        </a:p>
      </dgm:t>
    </dgm:pt>
    <dgm:pt modelId="{D0F4865E-45A8-4C22-A2C9-1209E190CD1A}" type="parTrans" cxnId="{2FB3396B-B643-4088-B7C7-D9FBD2193389}">
      <dgm:prSet/>
      <dgm:spPr/>
      <dgm:t>
        <a:bodyPr/>
        <a:lstStyle/>
        <a:p>
          <a:endParaRPr lang="en-IN"/>
        </a:p>
      </dgm:t>
    </dgm:pt>
    <dgm:pt modelId="{800FF812-231D-49E2-9801-D54D7F8F84D9}" type="sibTrans" cxnId="{2FB3396B-B643-4088-B7C7-D9FBD2193389}">
      <dgm:prSet/>
      <dgm:spPr/>
      <dgm:t>
        <a:bodyPr/>
        <a:lstStyle/>
        <a:p>
          <a:endParaRPr lang="en-IN"/>
        </a:p>
      </dgm:t>
    </dgm:pt>
    <dgm:pt modelId="{EACE0C7C-7755-45FD-80E5-408BFA512E0B}">
      <dgm:prSet phldrT="[Text]"/>
      <dgm:spPr/>
      <dgm:t>
        <a:bodyPr/>
        <a:lstStyle/>
        <a:p>
          <a:endParaRPr lang="en-IN"/>
        </a:p>
      </dgm:t>
    </dgm:pt>
    <dgm:pt modelId="{125A3F11-7C75-4377-868A-1B5A2D72F2B8}" type="parTrans" cxnId="{32B6F051-33B6-4463-BDF6-178D1CEEABED}">
      <dgm:prSet/>
      <dgm:spPr/>
      <dgm:t>
        <a:bodyPr/>
        <a:lstStyle/>
        <a:p>
          <a:endParaRPr lang="en-IN"/>
        </a:p>
      </dgm:t>
    </dgm:pt>
    <dgm:pt modelId="{EFF182AB-7588-4EB6-A111-D633BFCB5373}" type="sibTrans" cxnId="{32B6F051-33B6-4463-BDF6-178D1CEEABED}">
      <dgm:prSet/>
      <dgm:spPr/>
      <dgm:t>
        <a:bodyPr/>
        <a:lstStyle/>
        <a:p>
          <a:endParaRPr lang="en-IN"/>
        </a:p>
      </dgm:t>
    </dgm:pt>
    <dgm:pt modelId="{2B85A5D1-4ED1-4D0F-9117-78B1F206EF3A}">
      <dgm:prSet phldrT="[Text]"/>
      <dgm:spPr/>
      <dgm:t>
        <a:bodyPr/>
        <a:lstStyle/>
        <a:p>
          <a:pPr>
            <a:buNone/>
          </a:pPr>
          <a:r>
            <a:rPr lang="en-US" b="1" dirty="0"/>
            <a:t>2.Cost standards</a:t>
          </a:r>
          <a:endParaRPr lang="en-IN" dirty="0"/>
        </a:p>
      </dgm:t>
    </dgm:pt>
    <dgm:pt modelId="{EAC7ADEA-9021-4AE1-AD4C-0CD090F7CBA5}" type="parTrans" cxnId="{820EDF1F-3F98-456D-9D4A-BDD14BA0399D}">
      <dgm:prSet/>
      <dgm:spPr/>
      <dgm:t>
        <a:bodyPr/>
        <a:lstStyle/>
        <a:p>
          <a:endParaRPr lang="en-IN"/>
        </a:p>
      </dgm:t>
    </dgm:pt>
    <dgm:pt modelId="{526D6606-CC15-45F2-A936-8419C3E83697}" type="sibTrans" cxnId="{820EDF1F-3F98-456D-9D4A-BDD14BA0399D}">
      <dgm:prSet/>
      <dgm:spPr/>
      <dgm:t>
        <a:bodyPr/>
        <a:lstStyle/>
        <a:p>
          <a:endParaRPr lang="en-IN"/>
        </a:p>
      </dgm:t>
    </dgm:pt>
    <dgm:pt modelId="{70B3926F-400C-472C-9852-C45820D2E454}">
      <dgm:prSet phldrT="[Text]"/>
      <dgm:spPr/>
      <dgm:t>
        <a:bodyPr/>
        <a:lstStyle/>
        <a:p>
          <a:pPr>
            <a:buAutoNum type="arabicPeriod"/>
          </a:pPr>
          <a:endParaRPr lang="en-IN" dirty="0"/>
        </a:p>
      </dgm:t>
    </dgm:pt>
    <dgm:pt modelId="{1025B8B1-BD84-4C97-9AAB-B73C2A6709B1}" type="parTrans" cxnId="{BE623150-00BD-438E-9E07-1A3B68594CE7}">
      <dgm:prSet/>
      <dgm:spPr/>
      <dgm:t>
        <a:bodyPr/>
        <a:lstStyle/>
        <a:p>
          <a:endParaRPr lang="en-IN"/>
        </a:p>
      </dgm:t>
    </dgm:pt>
    <dgm:pt modelId="{709FB8B5-4E47-489D-8013-F21D6B1A9F5F}" type="sibTrans" cxnId="{BE623150-00BD-438E-9E07-1A3B68594CE7}">
      <dgm:prSet/>
      <dgm:spPr/>
      <dgm:t>
        <a:bodyPr/>
        <a:lstStyle/>
        <a:p>
          <a:endParaRPr lang="en-IN"/>
        </a:p>
      </dgm:t>
    </dgm:pt>
    <dgm:pt modelId="{181ECD6F-5700-4919-8A98-327E909965A5}">
      <dgm:prSet phldrT="[Text]" custLinFactNeighborX="-56703" custLinFactNeighborY="-7925"/>
      <dgm:spPr/>
      <dgm:t>
        <a:bodyPr/>
        <a:lstStyle/>
        <a:p>
          <a:endParaRPr lang="en-IN"/>
        </a:p>
      </dgm:t>
    </dgm:pt>
    <dgm:pt modelId="{81F6E6D6-BEB8-4C38-A6CB-39FA3379E20D}" type="parTrans" cxnId="{3BB24CAC-7DA4-4ACE-845A-D7891172B8A8}">
      <dgm:prSet/>
      <dgm:spPr/>
      <dgm:t>
        <a:bodyPr/>
        <a:lstStyle/>
        <a:p>
          <a:endParaRPr lang="en-IN"/>
        </a:p>
      </dgm:t>
    </dgm:pt>
    <dgm:pt modelId="{FC30C253-B6F9-497A-9E71-6691F9B9A48D}" type="sibTrans" cxnId="{3BB24CAC-7DA4-4ACE-845A-D7891172B8A8}">
      <dgm:prSet/>
      <dgm:spPr/>
      <dgm:t>
        <a:bodyPr/>
        <a:lstStyle/>
        <a:p>
          <a:endParaRPr lang="en-IN"/>
        </a:p>
      </dgm:t>
    </dgm:pt>
    <dgm:pt modelId="{FEFA64A1-EB78-4EEC-8D66-951C3101AC23}" type="pres">
      <dgm:prSet presAssocID="{11AAD94B-F414-4ED7-B4CD-29B09662384E}" presName="matrix" presStyleCnt="0">
        <dgm:presLayoutVars>
          <dgm:chMax val="1"/>
          <dgm:dir/>
          <dgm:resizeHandles val="exact"/>
        </dgm:presLayoutVars>
      </dgm:prSet>
      <dgm:spPr/>
    </dgm:pt>
    <dgm:pt modelId="{F5964E01-1509-47DB-8F0D-AEE297F1DC2C}" type="pres">
      <dgm:prSet presAssocID="{11AAD94B-F414-4ED7-B4CD-29B09662384E}" presName="axisShape" presStyleLbl="bgShp" presStyleIdx="0" presStyleCnt="1" custAng="18438708" custFlipVert="0" custFlipHor="1" custScaleX="7549" custScaleY="4755" custLinFactNeighborX="84919" custLinFactNeighborY="-544"/>
      <dgm:spPr/>
    </dgm:pt>
    <dgm:pt modelId="{A6C267DF-36EB-4731-AE30-2FAF7BC55E54}" type="pres">
      <dgm:prSet presAssocID="{11AAD94B-F414-4ED7-B4CD-29B09662384E}" presName="rect1" presStyleLbl="node1" presStyleIdx="0" presStyleCnt="4" custScaleX="82117" custScaleY="67802" custLinFactX="-32913" custLinFactNeighborX="-100000" custLinFactNeighborY="-7925">
        <dgm:presLayoutVars>
          <dgm:chMax val="0"/>
          <dgm:chPref val="0"/>
          <dgm:bulletEnabled val="1"/>
        </dgm:presLayoutVars>
      </dgm:prSet>
      <dgm:spPr/>
    </dgm:pt>
    <dgm:pt modelId="{192482EA-BEF5-46CC-9676-6BB30D2721B5}" type="pres">
      <dgm:prSet presAssocID="{11AAD94B-F414-4ED7-B4CD-29B09662384E}" presName="rect2" presStyleLbl="node1" presStyleIdx="1" presStyleCnt="4" custScaleX="82117" custScaleY="67802" custLinFactX="-27470" custLinFactNeighborX="-100000" custLinFactNeighborY="-7925">
        <dgm:presLayoutVars>
          <dgm:chMax val="0"/>
          <dgm:chPref val="0"/>
          <dgm:bulletEnabled val="1"/>
        </dgm:presLayoutVars>
      </dgm:prSet>
      <dgm:spPr/>
    </dgm:pt>
    <dgm:pt modelId="{EE8D9EAA-51C9-432D-9E31-82541D9FFFEB}" type="pres">
      <dgm:prSet presAssocID="{11AAD94B-F414-4ED7-B4CD-29B09662384E}" presName="rect3" presStyleLbl="node1" presStyleIdx="2" presStyleCnt="4" custScaleX="82117" custScaleY="67802" custLinFactX="6603" custLinFactY="-25425" custLinFactNeighborX="100000" custLinFactNeighborY="-100000">
        <dgm:presLayoutVars>
          <dgm:chMax val="0"/>
          <dgm:chPref val="0"/>
          <dgm:bulletEnabled val="1"/>
        </dgm:presLayoutVars>
      </dgm:prSet>
      <dgm:spPr/>
    </dgm:pt>
    <dgm:pt modelId="{4D7DDB19-53D9-4C24-B3BD-7375C6542E1F}" type="pres">
      <dgm:prSet presAssocID="{11AAD94B-F414-4ED7-B4CD-29B09662384E}" presName="rect4" presStyleLbl="node1" presStyleIdx="3" presStyleCnt="4" custScaleX="82117" custScaleY="67802" custLinFactX="9324" custLinFactY="-25425" custLinFactNeighborX="100000" custLinFactNeighborY="-100000">
        <dgm:presLayoutVars>
          <dgm:chMax val="0"/>
          <dgm:chPref val="0"/>
          <dgm:bulletEnabled val="1"/>
        </dgm:presLayoutVars>
      </dgm:prSet>
      <dgm:spPr/>
    </dgm:pt>
  </dgm:ptLst>
  <dgm:cxnLst>
    <dgm:cxn modelId="{820EDF1F-3F98-456D-9D4A-BDD14BA0399D}" srcId="{11AAD94B-F414-4ED7-B4CD-29B09662384E}" destId="{2B85A5D1-4ED1-4D0F-9117-78B1F206EF3A}" srcOrd="1" destOrd="0" parTransId="{EAC7ADEA-9021-4AE1-AD4C-0CD090F7CBA5}" sibTransId="{526D6606-CC15-45F2-A936-8419C3E83697}"/>
    <dgm:cxn modelId="{CAA9D322-09B9-4B55-85B8-A2D972453588}" srcId="{11AAD94B-F414-4ED7-B4CD-29B09662384E}" destId="{63BA43DE-9B21-4E54-8997-1F0B3F148334}" srcOrd="2" destOrd="0" parTransId="{0ABDF6EB-6D33-4B6B-AAF2-573DEE3AE9C6}" sibTransId="{7945D24D-2991-4C60-864A-D5E9DD7AD919}"/>
    <dgm:cxn modelId="{2FB3396B-B643-4088-B7C7-D9FBD2193389}" srcId="{11AAD94B-F414-4ED7-B4CD-29B09662384E}" destId="{CC46BB7D-7B96-4EE1-9899-3B55A9B458A8}" srcOrd="3" destOrd="0" parTransId="{D0F4865E-45A8-4C22-A2C9-1209E190CD1A}" sibTransId="{800FF812-231D-49E2-9801-D54D7F8F84D9}"/>
    <dgm:cxn modelId="{0B33A94C-B9C3-4941-B0CF-7F4824C4BA88}" type="presOf" srcId="{11AAD94B-F414-4ED7-B4CD-29B09662384E}" destId="{FEFA64A1-EB78-4EEC-8D66-951C3101AC23}" srcOrd="0" destOrd="0" presId="urn:microsoft.com/office/officeart/2005/8/layout/matrix2"/>
    <dgm:cxn modelId="{BE623150-00BD-438E-9E07-1A3B68594CE7}" srcId="{11AAD94B-F414-4ED7-B4CD-29B09662384E}" destId="{70B3926F-400C-472C-9852-C45820D2E454}" srcOrd="5" destOrd="0" parTransId="{1025B8B1-BD84-4C97-9AAB-B73C2A6709B1}" sibTransId="{709FB8B5-4E47-489D-8013-F21D6B1A9F5F}"/>
    <dgm:cxn modelId="{81A64270-3054-4294-B01A-769BFA97E436}" type="presOf" srcId="{63BA43DE-9B21-4E54-8997-1F0B3F148334}" destId="{EE8D9EAA-51C9-432D-9E31-82541D9FFFEB}" srcOrd="0" destOrd="0" presId="urn:microsoft.com/office/officeart/2005/8/layout/matrix2"/>
    <dgm:cxn modelId="{32B6F051-33B6-4463-BDF6-178D1CEEABED}" srcId="{11AAD94B-F414-4ED7-B4CD-29B09662384E}" destId="{EACE0C7C-7755-45FD-80E5-408BFA512E0B}" srcOrd="4" destOrd="0" parTransId="{125A3F11-7C75-4377-868A-1B5A2D72F2B8}" sibTransId="{EFF182AB-7588-4EB6-A111-D633BFCB5373}"/>
    <dgm:cxn modelId="{F1F1A98E-FD2F-409C-A929-CBD70E15EF41}" type="presOf" srcId="{F87673D8-41A5-4A68-BB2F-A2EA022E7773}" destId="{A6C267DF-36EB-4731-AE30-2FAF7BC55E54}" srcOrd="0" destOrd="0" presId="urn:microsoft.com/office/officeart/2005/8/layout/matrix2"/>
    <dgm:cxn modelId="{CF446B9F-9348-47BE-B9AB-A9EBEB720DD0}" srcId="{11AAD94B-F414-4ED7-B4CD-29B09662384E}" destId="{F87673D8-41A5-4A68-BB2F-A2EA022E7773}" srcOrd="0" destOrd="0" parTransId="{06CAE8BD-58E8-452D-8D3F-51173510A9FB}" sibTransId="{77CF7F1E-23E0-4246-914A-3BF8EA6D9F34}"/>
    <dgm:cxn modelId="{3BB24CAC-7DA4-4ACE-845A-D7891172B8A8}" srcId="{11AAD94B-F414-4ED7-B4CD-29B09662384E}" destId="{181ECD6F-5700-4919-8A98-327E909965A5}" srcOrd="6" destOrd="0" parTransId="{81F6E6D6-BEB8-4C38-A6CB-39FA3379E20D}" sibTransId="{FC30C253-B6F9-497A-9E71-6691F9B9A48D}"/>
    <dgm:cxn modelId="{6D9180DF-860E-4DFD-9D17-6C4A8F6DF403}" type="presOf" srcId="{2B85A5D1-4ED1-4D0F-9117-78B1F206EF3A}" destId="{192482EA-BEF5-46CC-9676-6BB30D2721B5}" srcOrd="0" destOrd="0" presId="urn:microsoft.com/office/officeart/2005/8/layout/matrix2"/>
    <dgm:cxn modelId="{35E52CEB-6CAF-44F2-BED3-163355EB4AF5}" type="presOf" srcId="{CC46BB7D-7B96-4EE1-9899-3B55A9B458A8}" destId="{4D7DDB19-53D9-4C24-B3BD-7375C6542E1F}" srcOrd="0" destOrd="0" presId="urn:microsoft.com/office/officeart/2005/8/layout/matrix2"/>
    <dgm:cxn modelId="{836B3674-715F-435E-A4A4-0A2ABF65D330}" type="presParOf" srcId="{FEFA64A1-EB78-4EEC-8D66-951C3101AC23}" destId="{F5964E01-1509-47DB-8F0D-AEE297F1DC2C}" srcOrd="0" destOrd="0" presId="urn:microsoft.com/office/officeart/2005/8/layout/matrix2"/>
    <dgm:cxn modelId="{D0F1C5ED-0B9A-4434-9796-80F4C9A62054}" type="presParOf" srcId="{FEFA64A1-EB78-4EEC-8D66-951C3101AC23}" destId="{A6C267DF-36EB-4731-AE30-2FAF7BC55E54}" srcOrd="1" destOrd="0" presId="urn:microsoft.com/office/officeart/2005/8/layout/matrix2"/>
    <dgm:cxn modelId="{3C34BB71-DAA1-4371-9FCD-86288E2FB7D1}" type="presParOf" srcId="{FEFA64A1-EB78-4EEC-8D66-951C3101AC23}" destId="{192482EA-BEF5-46CC-9676-6BB30D2721B5}" srcOrd="2" destOrd="0" presId="urn:microsoft.com/office/officeart/2005/8/layout/matrix2"/>
    <dgm:cxn modelId="{0833BFBE-2CD8-4E26-B5F4-F75A132984F8}" type="presParOf" srcId="{FEFA64A1-EB78-4EEC-8D66-951C3101AC23}" destId="{EE8D9EAA-51C9-432D-9E31-82541D9FFFEB}" srcOrd="3" destOrd="0" presId="urn:microsoft.com/office/officeart/2005/8/layout/matrix2"/>
    <dgm:cxn modelId="{972686CA-E65C-4F88-84D8-858318C3649C}" type="presParOf" srcId="{FEFA64A1-EB78-4EEC-8D66-951C3101AC23}" destId="{4D7DDB19-53D9-4C24-B3BD-7375C6542E1F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42EC81-9B6E-4015-A22E-51DA6D41D40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6690735-D8AC-4CD3-9D2B-003A42B2CBB9}">
      <dgm:prSet phldrT="[Text]"/>
      <dgm:spPr/>
      <dgm:t>
        <a:bodyPr/>
        <a:lstStyle/>
        <a:p>
          <a:r>
            <a:rPr lang="en-US" dirty="0"/>
            <a:t>Data Cleaning</a:t>
          </a:r>
          <a:endParaRPr lang="en-IN" dirty="0"/>
        </a:p>
      </dgm:t>
    </dgm:pt>
    <dgm:pt modelId="{24ED2398-730E-4FAD-A919-A3B1CCD1F928}" type="parTrans" cxnId="{56E2AD79-28B8-42E1-A7F7-25914631C988}">
      <dgm:prSet/>
      <dgm:spPr/>
      <dgm:t>
        <a:bodyPr/>
        <a:lstStyle/>
        <a:p>
          <a:endParaRPr lang="en-IN"/>
        </a:p>
      </dgm:t>
    </dgm:pt>
    <dgm:pt modelId="{AACCFD90-AF17-4F0A-B5DE-535A4C814237}" type="sibTrans" cxnId="{56E2AD79-28B8-42E1-A7F7-25914631C988}">
      <dgm:prSet/>
      <dgm:spPr/>
      <dgm:t>
        <a:bodyPr/>
        <a:lstStyle/>
        <a:p>
          <a:endParaRPr lang="en-IN"/>
        </a:p>
      </dgm:t>
    </dgm:pt>
    <dgm:pt modelId="{4E7149F1-76E3-4EBD-99BE-D9DAC9E606D7}">
      <dgm:prSet phldrT="[Text]"/>
      <dgm:spPr/>
      <dgm:t>
        <a:bodyPr/>
        <a:lstStyle/>
        <a:p>
          <a:r>
            <a:rPr lang="en-US" dirty="0"/>
            <a:t>Data Visualisation</a:t>
          </a:r>
          <a:endParaRPr lang="en-IN" dirty="0"/>
        </a:p>
      </dgm:t>
    </dgm:pt>
    <dgm:pt modelId="{E7635066-C141-44CD-A343-0E72BA4AFA28}" type="parTrans" cxnId="{0AC5D078-D50F-42E7-8DAB-71C1B1379071}">
      <dgm:prSet/>
      <dgm:spPr/>
      <dgm:t>
        <a:bodyPr/>
        <a:lstStyle/>
        <a:p>
          <a:endParaRPr lang="en-IN"/>
        </a:p>
      </dgm:t>
    </dgm:pt>
    <dgm:pt modelId="{F5F6BADB-3865-438F-9CE8-2C71700D1F46}" type="sibTrans" cxnId="{0AC5D078-D50F-42E7-8DAB-71C1B1379071}">
      <dgm:prSet/>
      <dgm:spPr/>
      <dgm:t>
        <a:bodyPr/>
        <a:lstStyle/>
        <a:p>
          <a:endParaRPr lang="en-IN"/>
        </a:p>
      </dgm:t>
    </dgm:pt>
    <dgm:pt modelId="{1CBA193D-D821-449E-9A1C-A8FC30AEC62B}">
      <dgm:prSet phldrT="[Text]"/>
      <dgm:spPr/>
      <dgm:t>
        <a:bodyPr/>
        <a:lstStyle/>
        <a:p>
          <a:r>
            <a:rPr lang="en-US" dirty="0"/>
            <a:t>Data Management</a:t>
          </a:r>
          <a:endParaRPr lang="en-IN" dirty="0"/>
        </a:p>
      </dgm:t>
    </dgm:pt>
    <dgm:pt modelId="{6DFF034D-9309-45DA-8FDD-1FED79F5350C}" type="parTrans" cxnId="{BABF3BFB-48C5-4136-8D6F-61E4F97D0DA1}">
      <dgm:prSet/>
      <dgm:spPr/>
      <dgm:t>
        <a:bodyPr/>
        <a:lstStyle/>
        <a:p>
          <a:endParaRPr lang="en-IN"/>
        </a:p>
      </dgm:t>
    </dgm:pt>
    <dgm:pt modelId="{545383C5-DCFB-4895-A2C5-6B5663DD3CD5}" type="sibTrans" cxnId="{BABF3BFB-48C5-4136-8D6F-61E4F97D0DA1}">
      <dgm:prSet/>
      <dgm:spPr/>
      <dgm:t>
        <a:bodyPr/>
        <a:lstStyle/>
        <a:p>
          <a:endParaRPr lang="en-IN"/>
        </a:p>
      </dgm:t>
    </dgm:pt>
    <dgm:pt modelId="{70FF1B4B-FB9C-46A8-B42F-3E566B19F804}">
      <dgm:prSet/>
      <dgm:spPr/>
      <dgm:t>
        <a:bodyPr/>
        <a:lstStyle/>
        <a:p>
          <a:r>
            <a:rPr lang="en-US" dirty="0"/>
            <a:t>Data Analysis	</a:t>
          </a:r>
          <a:endParaRPr lang="en-IN" dirty="0"/>
        </a:p>
      </dgm:t>
    </dgm:pt>
    <dgm:pt modelId="{23B63DFB-F1CF-44FB-A71D-5CD96EE66BE9}" type="parTrans" cxnId="{94F963D2-9649-43DD-BD12-4CAD95905A2B}">
      <dgm:prSet/>
      <dgm:spPr/>
      <dgm:t>
        <a:bodyPr/>
        <a:lstStyle/>
        <a:p>
          <a:endParaRPr lang="en-IN"/>
        </a:p>
      </dgm:t>
    </dgm:pt>
    <dgm:pt modelId="{02C92839-1A25-45E8-92B7-4B8146766C71}" type="sibTrans" cxnId="{94F963D2-9649-43DD-BD12-4CAD95905A2B}">
      <dgm:prSet/>
      <dgm:spPr/>
      <dgm:t>
        <a:bodyPr/>
        <a:lstStyle/>
        <a:p>
          <a:endParaRPr lang="en-IN"/>
        </a:p>
      </dgm:t>
    </dgm:pt>
    <dgm:pt modelId="{798AFF0D-1E0D-4EC5-90FB-8A93BED1C079}" type="pres">
      <dgm:prSet presAssocID="{8542EC81-9B6E-4015-A22E-51DA6D41D405}" presName="outerComposite" presStyleCnt="0">
        <dgm:presLayoutVars>
          <dgm:chMax val="5"/>
          <dgm:dir/>
          <dgm:resizeHandles val="exact"/>
        </dgm:presLayoutVars>
      </dgm:prSet>
      <dgm:spPr/>
    </dgm:pt>
    <dgm:pt modelId="{FB9D4003-DDB6-4CE4-B6FE-798E9AD9CA7E}" type="pres">
      <dgm:prSet presAssocID="{8542EC81-9B6E-4015-A22E-51DA6D41D405}" presName="dummyMaxCanvas" presStyleCnt="0">
        <dgm:presLayoutVars/>
      </dgm:prSet>
      <dgm:spPr/>
    </dgm:pt>
    <dgm:pt modelId="{3F6C478C-ECBE-4957-821C-D27E4CDD972B}" type="pres">
      <dgm:prSet presAssocID="{8542EC81-9B6E-4015-A22E-51DA6D41D405}" presName="FourNodes_1" presStyleLbl="node1" presStyleIdx="0" presStyleCnt="4">
        <dgm:presLayoutVars>
          <dgm:bulletEnabled val="1"/>
        </dgm:presLayoutVars>
      </dgm:prSet>
      <dgm:spPr/>
    </dgm:pt>
    <dgm:pt modelId="{C6B47FB3-56AD-49B7-B149-FA5D62A09A44}" type="pres">
      <dgm:prSet presAssocID="{8542EC81-9B6E-4015-A22E-51DA6D41D405}" presName="FourNodes_2" presStyleLbl="node1" presStyleIdx="1" presStyleCnt="4">
        <dgm:presLayoutVars>
          <dgm:bulletEnabled val="1"/>
        </dgm:presLayoutVars>
      </dgm:prSet>
      <dgm:spPr/>
    </dgm:pt>
    <dgm:pt modelId="{4476E7ED-96DD-47C7-89DA-0C883EA17226}" type="pres">
      <dgm:prSet presAssocID="{8542EC81-9B6E-4015-A22E-51DA6D41D405}" presName="FourNodes_3" presStyleLbl="node1" presStyleIdx="2" presStyleCnt="4">
        <dgm:presLayoutVars>
          <dgm:bulletEnabled val="1"/>
        </dgm:presLayoutVars>
      </dgm:prSet>
      <dgm:spPr/>
    </dgm:pt>
    <dgm:pt modelId="{7D8610B4-D4D4-4D20-999C-2423BE9E569D}" type="pres">
      <dgm:prSet presAssocID="{8542EC81-9B6E-4015-A22E-51DA6D41D405}" presName="FourNodes_4" presStyleLbl="node1" presStyleIdx="3" presStyleCnt="4">
        <dgm:presLayoutVars>
          <dgm:bulletEnabled val="1"/>
        </dgm:presLayoutVars>
      </dgm:prSet>
      <dgm:spPr/>
    </dgm:pt>
    <dgm:pt modelId="{2CF47635-44BB-454B-9551-ADD66537CEA1}" type="pres">
      <dgm:prSet presAssocID="{8542EC81-9B6E-4015-A22E-51DA6D41D405}" presName="FourConn_1-2" presStyleLbl="fgAccFollowNode1" presStyleIdx="0" presStyleCnt="3">
        <dgm:presLayoutVars>
          <dgm:bulletEnabled val="1"/>
        </dgm:presLayoutVars>
      </dgm:prSet>
      <dgm:spPr/>
    </dgm:pt>
    <dgm:pt modelId="{3439C50D-3B48-42E7-B62E-B042E2AFEB55}" type="pres">
      <dgm:prSet presAssocID="{8542EC81-9B6E-4015-A22E-51DA6D41D405}" presName="FourConn_2-3" presStyleLbl="fgAccFollowNode1" presStyleIdx="1" presStyleCnt="3">
        <dgm:presLayoutVars>
          <dgm:bulletEnabled val="1"/>
        </dgm:presLayoutVars>
      </dgm:prSet>
      <dgm:spPr/>
    </dgm:pt>
    <dgm:pt modelId="{7D24CB92-44FD-472C-8B83-85294EFD4F1C}" type="pres">
      <dgm:prSet presAssocID="{8542EC81-9B6E-4015-A22E-51DA6D41D405}" presName="FourConn_3-4" presStyleLbl="fgAccFollowNode1" presStyleIdx="2" presStyleCnt="3">
        <dgm:presLayoutVars>
          <dgm:bulletEnabled val="1"/>
        </dgm:presLayoutVars>
      </dgm:prSet>
      <dgm:spPr/>
    </dgm:pt>
    <dgm:pt modelId="{C77D14B6-A8A6-454A-BBBD-AF86A63DB0B4}" type="pres">
      <dgm:prSet presAssocID="{8542EC81-9B6E-4015-A22E-51DA6D41D405}" presName="FourNodes_1_text" presStyleLbl="node1" presStyleIdx="3" presStyleCnt="4">
        <dgm:presLayoutVars>
          <dgm:bulletEnabled val="1"/>
        </dgm:presLayoutVars>
      </dgm:prSet>
      <dgm:spPr/>
    </dgm:pt>
    <dgm:pt modelId="{DEF07EB0-A4BD-4082-A726-3F917E4135AD}" type="pres">
      <dgm:prSet presAssocID="{8542EC81-9B6E-4015-A22E-51DA6D41D405}" presName="FourNodes_2_text" presStyleLbl="node1" presStyleIdx="3" presStyleCnt="4">
        <dgm:presLayoutVars>
          <dgm:bulletEnabled val="1"/>
        </dgm:presLayoutVars>
      </dgm:prSet>
      <dgm:spPr/>
    </dgm:pt>
    <dgm:pt modelId="{138BCA62-7EB0-42F7-8432-37673A761CA5}" type="pres">
      <dgm:prSet presAssocID="{8542EC81-9B6E-4015-A22E-51DA6D41D405}" presName="FourNodes_3_text" presStyleLbl="node1" presStyleIdx="3" presStyleCnt="4">
        <dgm:presLayoutVars>
          <dgm:bulletEnabled val="1"/>
        </dgm:presLayoutVars>
      </dgm:prSet>
      <dgm:spPr/>
    </dgm:pt>
    <dgm:pt modelId="{04DD28CD-84EB-4628-AA3D-022BBE7BC548}" type="pres">
      <dgm:prSet presAssocID="{8542EC81-9B6E-4015-A22E-51DA6D41D40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FFA2117-0546-476F-9DBF-DD2558D5DEA5}" type="presOf" srcId="{D6690735-D8AC-4CD3-9D2B-003A42B2CBB9}" destId="{C77D14B6-A8A6-454A-BBBD-AF86A63DB0B4}" srcOrd="1" destOrd="0" presId="urn:microsoft.com/office/officeart/2005/8/layout/vProcess5"/>
    <dgm:cxn modelId="{E64DE62F-3A54-405F-A150-CAFC1363B2E6}" type="presOf" srcId="{D6690735-D8AC-4CD3-9D2B-003A42B2CBB9}" destId="{3F6C478C-ECBE-4957-821C-D27E4CDD972B}" srcOrd="0" destOrd="0" presId="urn:microsoft.com/office/officeart/2005/8/layout/vProcess5"/>
    <dgm:cxn modelId="{671C2A63-B530-4EA5-B3FA-88C635F77A7A}" type="presOf" srcId="{1CBA193D-D821-449E-9A1C-A8FC30AEC62B}" destId="{7D8610B4-D4D4-4D20-999C-2423BE9E569D}" srcOrd="0" destOrd="0" presId="urn:microsoft.com/office/officeart/2005/8/layout/vProcess5"/>
    <dgm:cxn modelId="{40067A46-0162-47D6-9DCD-BA1800A23A50}" type="presOf" srcId="{F5F6BADB-3865-438F-9CE8-2C71700D1F46}" destId="{7D24CB92-44FD-472C-8B83-85294EFD4F1C}" srcOrd="0" destOrd="0" presId="urn:microsoft.com/office/officeart/2005/8/layout/vProcess5"/>
    <dgm:cxn modelId="{655DD651-638D-4279-B991-64C007128AD2}" type="presOf" srcId="{70FF1B4B-FB9C-46A8-B42F-3E566B19F804}" destId="{C6B47FB3-56AD-49B7-B149-FA5D62A09A44}" srcOrd="0" destOrd="0" presId="urn:microsoft.com/office/officeart/2005/8/layout/vProcess5"/>
    <dgm:cxn modelId="{759ED654-EB3F-4D9A-90D1-8B6C5092E00F}" type="presOf" srcId="{AACCFD90-AF17-4F0A-B5DE-535A4C814237}" destId="{2CF47635-44BB-454B-9551-ADD66537CEA1}" srcOrd="0" destOrd="0" presId="urn:microsoft.com/office/officeart/2005/8/layout/vProcess5"/>
    <dgm:cxn modelId="{0AC5D078-D50F-42E7-8DAB-71C1B1379071}" srcId="{8542EC81-9B6E-4015-A22E-51DA6D41D405}" destId="{4E7149F1-76E3-4EBD-99BE-D9DAC9E606D7}" srcOrd="2" destOrd="0" parTransId="{E7635066-C141-44CD-A343-0E72BA4AFA28}" sibTransId="{F5F6BADB-3865-438F-9CE8-2C71700D1F46}"/>
    <dgm:cxn modelId="{CCB96379-26F3-48A6-BAFF-F92AF153A826}" type="presOf" srcId="{70FF1B4B-FB9C-46A8-B42F-3E566B19F804}" destId="{DEF07EB0-A4BD-4082-A726-3F917E4135AD}" srcOrd="1" destOrd="0" presId="urn:microsoft.com/office/officeart/2005/8/layout/vProcess5"/>
    <dgm:cxn modelId="{56E2AD79-28B8-42E1-A7F7-25914631C988}" srcId="{8542EC81-9B6E-4015-A22E-51DA6D41D405}" destId="{D6690735-D8AC-4CD3-9D2B-003A42B2CBB9}" srcOrd="0" destOrd="0" parTransId="{24ED2398-730E-4FAD-A919-A3B1CCD1F928}" sibTransId="{AACCFD90-AF17-4F0A-B5DE-535A4C814237}"/>
    <dgm:cxn modelId="{6535E37B-1662-478A-A649-6249B9C2786A}" type="presOf" srcId="{4E7149F1-76E3-4EBD-99BE-D9DAC9E606D7}" destId="{4476E7ED-96DD-47C7-89DA-0C883EA17226}" srcOrd="0" destOrd="0" presId="urn:microsoft.com/office/officeart/2005/8/layout/vProcess5"/>
    <dgm:cxn modelId="{E8C6699A-DA9B-43E8-8BF5-9263067AAA44}" type="presOf" srcId="{02C92839-1A25-45E8-92B7-4B8146766C71}" destId="{3439C50D-3B48-42E7-B62E-B042E2AFEB55}" srcOrd="0" destOrd="0" presId="urn:microsoft.com/office/officeart/2005/8/layout/vProcess5"/>
    <dgm:cxn modelId="{FFFE3CCC-D929-42B6-BEF5-1BF8B791715F}" type="presOf" srcId="{1CBA193D-D821-449E-9A1C-A8FC30AEC62B}" destId="{04DD28CD-84EB-4628-AA3D-022BBE7BC548}" srcOrd="1" destOrd="0" presId="urn:microsoft.com/office/officeart/2005/8/layout/vProcess5"/>
    <dgm:cxn modelId="{94F963D2-9649-43DD-BD12-4CAD95905A2B}" srcId="{8542EC81-9B6E-4015-A22E-51DA6D41D405}" destId="{70FF1B4B-FB9C-46A8-B42F-3E566B19F804}" srcOrd="1" destOrd="0" parTransId="{23B63DFB-F1CF-44FB-A71D-5CD96EE66BE9}" sibTransId="{02C92839-1A25-45E8-92B7-4B8146766C71}"/>
    <dgm:cxn modelId="{6EA382E7-A0AE-4819-A8B3-E52423B309E6}" type="presOf" srcId="{4E7149F1-76E3-4EBD-99BE-D9DAC9E606D7}" destId="{138BCA62-7EB0-42F7-8432-37673A761CA5}" srcOrd="1" destOrd="0" presId="urn:microsoft.com/office/officeart/2005/8/layout/vProcess5"/>
    <dgm:cxn modelId="{546965EE-0293-440F-A6E6-F3193E683188}" type="presOf" srcId="{8542EC81-9B6E-4015-A22E-51DA6D41D405}" destId="{798AFF0D-1E0D-4EC5-90FB-8A93BED1C079}" srcOrd="0" destOrd="0" presId="urn:microsoft.com/office/officeart/2005/8/layout/vProcess5"/>
    <dgm:cxn modelId="{BABF3BFB-48C5-4136-8D6F-61E4F97D0DA1}" srcId="{8542EC81-9B6E-4015-A22E-51DA6D41D405}" destId="{1CBA193D-D821-449E-9A1C-A8FC30AEC62B}" srcOrd="3" destOrd="0" parTransId="{6DFF034D-9309-45DA-8FDD-1FED79F5350C}" sibTransId="{545383C5-DCFB-4895-A2C5-6B5663DD3CD5}"/>
    <dgm:cxn modelId="{D11FFA8D-8427-4A31-B0F2-F5232C892981}" type="presParOf" srcId="{798AFF0D-1E0D-4EC5-90FB-8A93BED1C079}" destId="{FB9D4003-DDB6-4CE4-B6FE-798E9AD9CA7E}" srcOrd="0" destOrd="0" presId="urn:microsoft.com/office/officeart/2005/8/layout/vProcess5"/>
    <dgm:cxn modelId="{6782794C-5992-40FD-AE70-2054691FB4FB}" type="presParOf" srcId="{798AFF0D-1E0D-4EC5-90FB-8A93BED1C079}" destId="{3F6C478C-ECBE-4957-821C-D27E4CDD972B}" srcOrd="1" destOrd="0" presId="urn:microsoft.com/office/officeart/2005/8/layout/vProcess5"/>
    <dgm:cxn modelId="{3986B4E2-13F2-4CD5-86E6-C114CEF57934}" type="presParOf" srcId="{798AFF0D-1E0D-4EC5-90FB-8A93BED1C079}" destId="{C6B47FB3-56AD-49B7-B149-FA5D62A09A44}" srcOrd="2" destOrd="0" presId="urn:microsoft.com/office/officeart/2005/8/layout/vProcess5"/>
    <dgm:cxn modelId="{6FFF73C9-BB5C-4B8D-80F3-DA499FDDB01A}" type="presParOf" srcId="{798AFF0D-1E0D-4EC5-90FB-8A93BED1C079}" destId="{4476E7ED-96DD-47C7-89DA-0C883EA17226}" srcOrd="3" destOrd="0" presId="urn:microsoft.com/office/officeart/2005/8/layout/vProcess5"/>
    <dgm:cxn modelId="{91161408-F633-49DE-A219-6FF1E20A4615}" type="presParOf" srcId="{798AFF0D-1E0D-4EC5-90FB-8A93BED1C079}" destId="{7D8610B4-D4D4-4D20-999C-2423BE9E569D}" srcOrd="4" destOrd="0" presId="urn:microsoft.com/office/officeart/2005/8/layout/vProcess5"/>
    <dgm:cxn modelId="{F907BCE5-3637-47E9-9AE8-D81EE77B39FC}" type="presParOf" srcId="{798AFF0D-1E0D-4EC5-90FB-8A93BED1C079}" destId="{2CF47635-44BB-454B-9551-ADD66537CEA1}" srcOrd="5" destOrd="0" presId="urn:microsoft.com/office/officeart/2005/8/layout/vProcess5"/>
    <dgm:cxn modelId="{17B7AB24-7BA9-42C8-AE63-B7BF37BF49CA}" type="presParOf" srcId="{798AFF0D-1E0D-4EC5-90FB-8A93BED1C079}" destId="{3439C50D-3B48-42E7-B62E-B042E2AFEB55}" srcOrd="6" destOrd="0" presId="urn:microsoft.com/office/officeart/2005/8/layout/vProcess5"/>
    <dgm:cxn modelId="{6296957A-8793-434F-8E7C-46C3D667B2C6}" type="presParOf" srcId="{798AFF0D-1E0D-4EC5-90FB-8A93BED1C079}" destId="{7D24CB92-44FD-472C-8B83-85294EFD4F1C}" srcOrd="7" destOrd="0" presId="urn:microsoft.com/office/officeart/2005/8/layout/vProcess5"/>
    <dgm:cxn modelId="{13424B15-5BD4-489D-86B6-F0CCF20141F6}" type="presParOf" srcId="{798AFF0D-1E0D-4EC5-90FB-8A93BED1C079}" destId="{C77D14B6-A8A6-454A-BBBD-AF86A63DB0B4}" srcOrd="8" destOrd="0" presId="urn:microsoft.com/office/officeart/2005/8/layout/vProcess5"/>
    <dgm:cxn modelId="{B7360AF0-52C3-449C-83E5-262F0FE8D66B}" type="presParOf" srcId="{798AFF0D-1E0D-4EC5-90FB-8A93BED1C079}" destId="{DEF07EB0-A4BD-4082-A726-3F917E4135AD}" srcOrd="9" destOrd="0" presId="urn:microsoft.com/office/officeart/2005/8/layout/vProcess5"/>
    <dgm:cxn modelId="{4F62B946-F0FC-4B04-855B-52B1FF098098}" type="presParOf" srcId="{798AFF0D-1E0D-4EC5-90FB-8A93BED1C079}" destId="{138BCA62-7EB0-42F7-8432-37673A761CA5}" srcOrd="10" destOrd="0" presId="urn:microsoft.com/office/officeart/2005/8/layout/vProcess5"/>
    <dgm:cxn modelId="{234CC587-146D-498E-931B-D335F294FDEC}" type="presParOf" srcId="{798AFF0D-1E0D-4EC5-90FB-8A93BED1C079}" destId="{04DD28CD-84EB-4628-AA3D-022BBE7BC54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954AD-5D32-4F31-AF73-D243672649B0}">
      <dsp:nvSpPr>
        <dsp:cNvPr id="0" name=""/>
        <dsp:cNvSpPr/>
      </dsp:nvSpPr>
      <dsp:spPr>
        <a:xfrm>
          <a:off x="0" y="0"/>
          <a:ext cx="7321954" cy="1315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Establishment of Standards</a:t>
          </a:r>
          <a:endParaRPr lang="en-IN" sz="3200" kern="1200" dirty="0"/>
        </a:p>
      </dsp:txBody>
      <dsp:txXfrm>
        <a:off x="38529" y="38529"/>
        <a:ext cx="5902440" cy="1238430"/>
      </dsp:txXfrm>
    </dsp:sp>
    <dsp:sp modelId="{3E627907-6E51-4ED4-8D73-F5F138BA9E33}">
      <dsp:nvSpPr>
        <dsp:cNvPr id="0" name=""/>
        <dsp:cNvSpPr/>
      </dsp:nvSpPr>
      <dsp:spPr>
        <a:xfrm>
          <a:off x="646054" y="1534735"/>
          <a:ext cx="7321954" cy="1315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Measurement of Performance</a:t>
          </a:r>
          <a:endParaRPr lang="en-IN" sz="3200" kern="1200" dirty="0"/>
        </a:p>
      </dsp:txBody>
      <dsp:txXfrm>
        <a:off x="684583" y="1573264"/>
        <a:ext cx="5743774" cy="1238430"/>
      </dsp:txXfrm>
    </dsp:sp>
    <dsp:sp modelId="{32FDF8EA-2E2C-4976-8A93-F8C1346D74D6}">
      <dsp:nvSpPr>
        <dsp:cNvPr id="0" name=""/>
        <dsp:cNvSpPr/>
      </dsp:nvSpPr>
      <dsp:spPr>
        <a:xfrm>
          <a:off x="1292109" y="3069471"/>
          <a:ext cx="7321954" cy="1315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Correction of Deviation</a:t>
          </a:r>
          <a:endParaRPr lang="en-IN" sz="3200" kern="1200" dirty="0"/>
        </a:p>
      </dsp:txBody>
      <dsp:txXfrm>
        <a:off x="1330638" y="3108000"/>
        <a:ext cx="5743774" cy="1238430"/>
      </dsp:txXfrm>
    </dsp:sp>
    <dsp:sp modelId="{D43CDE39-9641-42D4-979A-6BA0B7A7AB24}">
      <dsp:nvSpPr>
        <dsp:cNvPr id="0" name=""/>
        <dsp:cNvSpPr/>
      </dsp:nvSpPr>
      <dsp:spPr>
        <a:xfrm>
          <a:off x="6466887" y="997578"/>
          <a:ext cx="855067" cy="8550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6659277" y="997578"/>
        <a:ext cx="470287" cy="643438"/>
      </dsp:txXfrm>
    </dsp:sp>
    <dsp:sp modelId="{E4D79D95-B82A-43D0-9EDB-89FF8F026697}">
      <dsp:nvSpPr>
        <dsp:cNvPr id="0" name=""/>
        <dsp:cNvSpPr/>
      </dsp:nvSpPr>
      <dsp:spPr>
        <a:xfrm>
          <a:off x="7112942" y="2523544"/>
          <a:ext cx="855067" cy="8550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7305332" y="2523544"/>
        <a:ext cx="470287" cy="643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A3F35-360A-4934-8EA3-475919BA9EA7}">
      <dsp:nvSpPr>
        <dsp:cNvPr id="0" name=""/>
        <dsp:cNvSpPr/>
      </dsp:nvSpPr>
      <dsp:spPr>
        <a:xfrm rot="2282246">
          <a:off x="9021206" y="558610"/>
          <a:ext cx="338991" cy="522565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F6BF2-7D4D-4FB5-9EC5-9A83749ACDED}">
      <dsp:nvSpPr>
        <dsp:cNvPr id="0" name=""/>
        <dsp:cNvSpPr/>
      </dsp:nvSpPr>
      <dsp:spPr>
        <a:xfrm>
          <a:off x="8232204" y="3362293"/>
          <a:ext cx="1710283" cy="156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8.Strategic Plans </a:t>
          </a:r>
          <a:endParaRPr lang="en-IN" sz="2200" kern="1200" dirty="0"/>
        </a:p>
      </dsp:txBody>
      <dsp:txXfrm>
        <a:off x="8308589" y="3438678"/>
        <a:ext cx="1557513" cy="1411989"/>
      </dsp:txXfrm>
    </dsp:sp>
    <dsp:sp modelId="{A7BD2150-7274-4DE9-976E-96B693278909}">
      <dsp:nvSpPr>
        <dsp:cNvPr id="0" name=""/>
        <dsp:cNvSpPr/>
      </dsp:nvSpPr>
      <dsp:spPr>
        <a:xfrm>
          <a:off x="304803" y="3372112"/>
          <a:ext cx="1710283" cy="156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5.Program standards</a:t>
          </a:r>
          <a:endParaRPr lang="en-IN" sz="2200" kern="1200" dirty="0"/>
        </a:p>
      </dsp:txBody>
      <dsp:txXfrm>
        <a:off x="381188" y="3448497"/>
        <a:ext cx="1557513" cy="1411989"/>
      </dsp:txXfrm>
    </dsp:sp>
    <dsp:sp modelId="{F3FB71B5-7311-4737-8425-2F06AE74B179}">
      <dsp:nvSpPr>
        <dsp:cNvPr id="0" name=""/>
        <dsp:cNvSpPr/>
      </dsp:nvSpPr>
      <dsp:spPr>
        <a:xfrm>
          <a:off x="3030956" y="3377314"/>
          <a:ext cx="1710283" cy="156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6.Intangible standards</a:t>
          </a:r>
          <a:endParaRPr lang="en-IN" sz="2200" kern="1200" dirty="0"/>
        </a:p>
      </dsp:txBody>
      <dsp:txXfrm>
        <a:off x="3107341" y="3453699"/>
        <a:ext cx="1557513" cy="1411989"/>
      </dsp:txXfrm>
    </dsp:sp>
    <dsp:sp modelId="{4227B204-A66B-4FAE-9D72-6E8B4ED361C6}">
      <dsp:nvSpPr>
        <dsp:cNvPr id="0" name=""/>
        <dsp:cNvSpPr/>
      </dsp:nvSpPr>
      <dsp:spPr>
        <a:xfrm>
          <a:off x="5523261" y="3377314"/>
          <a:ext cx="1710283" cy="156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7.Goals as standards</a:t>
          </a:r>
          <a:endParaRPr lang="en-IN" sz="2200" kern="1200" dirty="0"/>
        </a:p>
      </dsp:txBody>
      <dsp:txXfrm>
        <a:off x="5599646" y="3453699"/>
        <a:ext cx="1557513" cy="1411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64E01-1509-47DB-8F0D-AEE297F1DC2C}">
      <dsp:nvSpPr>
        <dsp:cNvPr id="0" name=""/>
        <dsp:cNvSpPr/>
      </dsp:nvSpPr>
      <dsp:spPr>
        <a:xfrm rot="3161292" flipH="1">
          <a:off x="9775195" y="2551027"/>
          <a:ext cx="409055" cy="25765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267DF-36EB-4731-AE30-2FAF7BC55E54}">
      <dsp:nvSpPr>
        <dsp:cNvPr id="0" name=""/>
        <dsp:cNvSpPr/>
      </dsp:nvSpPr>
      <dsp:spPr>
        <a:xfrm>
          <a:off x="334083" y="529382"/>
          <a:ext cx="1779858" cy="1469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1.Physical standards</a:t>
          </a:r>
          <a:endParaRPr lang="en-IN" sz="2500" kern="1200" dirty="0"/>
        </a:p>
      </dsp:txBody>
      <dsp:txXfrm>
        <a:off x="405822" y="601121"/>
        <a:ext cx="1636380" cy="1326107"/>
      </dsp:txXfrm>
    </dsp:sp>
    <dsp:sp modelId="{192482EA-BEF5-46CC-9676-6BB30D2721B5}">
      <dsp:nvSpPr>
        <dsp:cNvPr id="0" name=""/>
        <dsp:cNvSpPr/>
      </dsp:nvSpPr>
      <dsp:spPr>
        <a:xfrm>
          <a:off x="2998832" y="529382"/>
          <a:ext cx="1779858" cy="1469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2.Cost standards</a:t>
          </a:r>
          <a:endParaRPr lang="en-IN" sz="2500" kern="1200" dirty="0"/>
        </a:p>
      </dsp:txBody>
      <dsp:txXfrm>
        <a:off x="3070571" y="601121"/>
        <a:ext cx="1636380" cy="1326107"/>
      </dsp:txXfrm>
    </dsp:sp>
    <dsp:sp modelId="{EE8D9EAA-51C9-432D-9E31-82541D9FFFEB}">
      <dsp:nvSpPr>
        <dsp:cNvPr id="0" name=""/>
        <dsp:cNvSpPr/>
      </dsp:nvSpPr>
      <dsp:spPr>
        <a:xfrm>
          <a:off x="5525513" y="529382"/>
          <a:ext cx="1779858" cy="1469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3.Capital standards</a:t>
          </a:r>
          <a:endParaRPr lang="en-IN" sz="2500" kern="1200" dirty="0"/>
        </a:p>
      </dsp:txBody>
      <dsp:txXfrm>
        <a:off x="5597252" y="601121"/>
        <a:ext cx="1636380" cy="1326107"/>
      </dsp:txXfrm>
    </dsp:sp>
    <dsp:sp modelId="{4D7DDB19-53D9-4C24-B3BD-7375C6542E1F}">
      <dsp:nvSpPr>
        <dsp:cNvPr id="0" name=""/>
        <dsp:cNvSpPr/>
      </dsp:nvSpPr>
      <dsp:spPr>
        <a:xfrm>
          <a:off x="8131263" y="529382"/>
          <a:ext cx="1779858" cy="1469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4.Revenue standards</a:t>
          </a:r>
          <a:endParaRPr lang="en-IN" sz="2500" kern="1200" dirty="0"/>
        </a:p>
      </dsp:txBody>
      <dsp:txXfrm>
        <a:off x="8203002" y="601121"/>
        <a:ext cx="1636380" cy="13261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C478C-ECBE-4957-821C-D27E4CDD972B}">
      <dsp:nvSpPr>
        <dsp:cNvPr id="0" name=""/>
        <dsp:cNvSpPr/>
      </dsp:nvSpPr>
      <dsp:spPr>
        <a:xfrm>
          <a:off x="0" y="0"/>
          <a:ext cx="5254360" cy="998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Cleaning</a:t>
          </a:r>
          <a:endParaRPr lang="en-IN" sz="3900" kern="1200" dirty="0"/>
        </a:p>
      </dsp:txBody>
      <dsp:txXfrm>
        <a:off x="29238" y="29238"/>
        <a:ext cx="4092796" cy="939792"/>
      </dsp:txXfrm>
    </dsp:sp>
    <dsp:sp modelId="{C6B47FB3-56AD-49B7-B149-FA5D62A09A44}">
      <dsp:nvSpPr>
        <dsp:cNvPr id="0" name=""/>
        <dsp:cNvSpPr/>
      </dsp:nvSpPr>
      <dsp:spPr>
        <a:xfrm>
          <a:off x="440052" y="1179772"/>
          <a:ext cx="5254360" cy="998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Analysis	</a:t>
          </a:r>
          <a:endParaRPr lang="en-IN" sz="3900" kern="1200" dirty="0"/>
        </a:p>
      </dsp:txBody>
      <dsp:txXfrm>
        <a:off x="469290" y="1209010"/>
        <a:ext cx="4106956" cy="939792"/>
      </dsp:txXfrm>
    </dsp:sp>
    <dsp:sp modelId="{4476E7ED-96DD-47C7-89DA-0C883EA17226}">
      <dsp:nvSpPr>
        <dsp:cNvPr id="0" name=""/>
        <dsp:cNvSpPr/>
      </dsp:nvSpPr>
      <dsp:spPr>
        <a:xfrm>
          <a:off x="873537" y="2359544"/>
          <a:ext cx="5254360" cy="998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Visualisation</a:t>
          </a:r>
          <a:endParaRPr lang="en-IN" sz="3900" kern="1200" dirty="0"/>
        </a:p>
      </dsp:txBody>
      <dsp:txXfrm>
        <a:off x="902775" y="2388782"/>
        <a:ext cx="4113524" cy="939792"/>
      </dsp:txXfrm>
    </dsp:sp>
    <dsp:sp modelId="{7D8610B4-D4D4-4D20-999C-2423BE9E569D}">
      <dsp:nvSpPr>
        <dsp:cNvPr id="0" name=""/>
        <dsp:cNvSpPr/>
      </dsp:nvSpPr>
      <dsp:spPr>
        <a:xfrm>
          <a:off x="1313590" y="3539317"/>
          <a:ext cx="5254360" cy="998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Management</a:t>
          </a:r>
          <a:endParaRPr lang="en-IN" sz="3900" kern="1200" dirty="0"/>
        </a:p>
      </dsp:txBody>
      <dsp:txXfrm>
        <a:off x="1342828" y="3568555"/>
        <a:ext cx="4106956" cy="939792"/>
      </dsp:txXfrm>
    </dsp:sp>
    <dsp:sp modelId="{2CF47635-44BB-454B-9551-ADD66537CEA1}">
      <dsp:nvSpPr>
        <dsp:cNvPr id="0" name=""/>
        <dsp:cNvSpPr/>
      </dsp:nvSpPr>
      <dsp:spPr>
        <a:xfrm>
          <a:off x="4605485" y="764583"/>
          <a:ext cx="648874" cy="6488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4751482" y="764583"/>
        <a:ext cx="356880" cy="488278"/>
      </dsp:txXfrm>
    </dsp:sp>
    <dsp:sp modelId="{3439C50D-3B48-42E7-B62E-B042E2AFEB55}">
      <dsp:nvSpPr>
        <dsp:cNvPr id="0" name=""/>
        <dsp:cNvSpPr/>
      </dsp:nvSpPr>
      <dsp:spPr>
        <a:xfrm>
          <a:off x="5045537" y="1944355"/>
          <a:ext cx="648874" cy="6488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5191534" y="1944355"/>
        <a:ext cx="356880" cy="488278"/>
      </dsp:txXfrm>
    </dsp:sp>
    <dsp:sp modelId="{7D24CB92-44FD-472C-8B83-85294EFD4F1C}">
      <dsp:nvSpPr>
        <dsp:cNvPr id="0" name=""/>
        <dsp:cNvSpPr/>
      </dsp:nvSpPr>
      <dsp:spPr>
        <a:xfrm>
          <a:off x="5479022" y="3124127"/>
          <a:ext cx="648874" cy="6488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5625019" y="3124127"/>
        <a:ext cx="356880" cy="48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6:47:36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0,'8612'0,"-8594"0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19:30.5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0,'0'3912,"0"2971,0-5364,0-2670,0 1126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0:08.3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1 205,'5679'0,"-5650"0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0:16.5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7,'5628'0,"-5602"0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1:00.7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28,'0'0,"0"-5,0-1,0 0,0 2,0 0,0 2,0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1:16.9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0 157,'5574'0,"-5550"0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02:46.04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1,'5736'0,"-5713"0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02:47.42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04:49.4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0,'6912'0,"-6889"0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7:24:11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0,'0'3317,"0"-3291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7:24:41.1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1,'8606'0,"4241"0,-12835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03:19.6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1,'15541'0,"-15517"0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7:25:16.5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1,'0'3357,"0"-3337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7:25:29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0,'0'3402,"0"-3417,0-2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6:53:31.7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0,'13976'0,"-13942"0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7:41:24.0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1,'11554'0,"-11540"0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7T08:14:19.0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0,'5048'0,"-986"0,-4033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46:10.4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1,'16788'0,"-16767"0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59:16.6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0,'0'17009,"0"-17030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02:08.2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0,'31244'0,"-31220"0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8T08:15:32.3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0,'0'14581,"0"-14574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8T08:15:47.8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0,'0'14339,"0"-14083,0-231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19:30.5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0,'0'3912,"0"2971,0-5364,0-2670,0 1126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8T08:15:59.3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1,'15280'0,"-14616"0,15460 0,-16091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8T08:15:32.3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0,'0'14581,"0"-14574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8T08:15:47.8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0,'0'14339,"0"-14083,0-231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8T08:15:59.3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1,'15280'0,"-14616"0,15460 0,-16091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0:08.3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1 205,'5679'0,"-5650"0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0:16.5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7,'5628'0,"-5602"0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1:00.7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28,'0'0,"0"-5,0-1,0 0,0 2,0 0,0 2,0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12:21:16.9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0 157,'5574'0,"-5550"0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03:08.49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1,'8747'0,"-8738"0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8:04:42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1,'5818'0,"-5794"0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6F917-50B8-472B-861B-AF7DC584909A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FF46A-A493-47B6-8783-D91CF3291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23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FF46A-A493-47B6-8783-D91CF32911D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24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FF46A-A493-47B6-8783-D91CF32911D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3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FF46A-A493-47B6-8783-D91CF32911D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7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3A13-AA70-94E5-693F-782B3A1A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23149-9BD2-3436-CB20-9C300DC52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C240E-6745-AC3A-CD3A-49798CE8E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7F98D-8DA1-C847-61E3-17162DD99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FF46A-A493-47B6-8783-D91CF32911D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01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494A-9112-483E-B680-D44379300D3D}" type="datetime1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18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F6A1-92F4-4AE8-9CFA-4DB12DE1F856}" type="datetime1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31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5341-F03C-4178-8F83-E3C47AF9A917}" type="datetime1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99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FF76-4CEB-4F4E-8E46-294A8D241E56}" type="datetime1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52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6901-962A-4C45-BE98-DFBD11A21C83}" type="datetime1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24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8CE8-B4AB-4DF6-B456-408DA497BEA0}" type="datetime1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53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9E07-9656-4414-B87A-59AE86A63F6A}" type="datetime1">
              <a:rPr lang="en-IN" smtClean="0"/>
              <a:t>24-11-2024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94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06B-D3AB-4636-A605-DA3137CBFD76}" type="datetime1">
              <a:rPr lang="en-IN" smtClean="0"/>
              <a:t>24-11-2024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58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A350-C21B-4342-B659-BDA0E8D79F4C}" type="datetime1">
              <a:rPr lang="en-IN" smtClean="0"/>
              <a:t>24-11-2024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B325-0BB5-427A-B8AC-04AF75C4F358}" type="datetime1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69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CA44-B135-46FD-B956-3B90B4C9142F}" type="datetime1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45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A724A-53EA-4860-B8C5-10FCCE98D31B}" type="datetime1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0A022-4CD0-450F-A6CA-2BEBC151B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9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customXml" Target="../ink/ink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00.png"/><Relationship Id="rId7" Type="http://schemas.openxmlformats.org/officeDocument/2006/relationships/image" Target="../media/image6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11" Type="http://schemas.openxmlformats.org/officeDocument/2006/relationships/image" Target="../media/image80.png"/><Relationship Id="rId5" Type="http://schemas.openxmlformats.org/officeDocument/2006/relationships/image" Target="../media/image50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customXml" Target="../ink/ink19.xml"/><Relationship Id="rId10" Type="http://schemas.openxmlformats.org/officeDocument/2006/relationships/image" Target="../media/image140.png"/><Relationship Id="rId4" Type="http://schemas.openxmlformats.org/officeDocument/2006/relationships/image" Target="../media/image110.png"/><Relationship Id="rId9" Type="http://schemas.openxmlformats.org/officeDocument/2006/relationships/customXml" Target="../ink/ink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customXml" Target="../ink/ink2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22.png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customXml" Target="../ink/ink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customXml" Target="../ink/ink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8.png"/><Relationship Id="rId7" Type="http://schemas.openxmlformats.org/officeDocument/2006/relationships/customXml" Target="../ink/ink29.xml"/><Relationship Id="rId12" Type="http://schemas.openxmlformats.org/officeDocument/2006/relationships/image" Target="../media/image2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6.png"/><Relationship Id="rId10" Type="http://schemas.openxmlformats.org/officeDocument/2006/relationships/image" Target="../media/image220.png"/><Relationship Id="rId9" Type="http://schemas.openxmlformats.org/officeDocument/2006/relationships/customXml" Target="../ink/ink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2.png"/><Relationship Id="rId7" Type="http://schemas.openxmlformats.org/officeDocument/2006/relationships/customXml" Target="../ink/ink32.xml"/><Relationship Id="rId12" Type="http://schemas.openxmlformats.org/officeDocument/2006/relationships/image" Target="../media/image31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30.png"/><Relationship Id="rId10" Type="http://schemas.openxmlformats.org/officeDocument/2006/relationships/image" Target="../media/image220.png"/><Relationship Id="rId9" Type="http://schemas.openxmlformats.org/officeDocument/2006/relationships/customXml" Target="../ink/ink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80.png"/><Relationship Id="rId5" Type="http://schemas.openxmlformats.org/officeDocument/2006/relationships/image" Target="../media/image5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D796EF0E-C2BD-1D08-5862-E4DF02CB5E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75601-C5A5-0CE1-39A3-AA76D66A9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046" y="2044356"/>
            <a:ext cx="9490953" cy="14636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Porsche Next" panose="020B0504020101010102" pitchFamily="34" charset="0"/>
                <a:cs typeface="Porsche Next" panose="020B0504020101010102" pitchFamily="34" charset="0"/>
              </a:rPr>
              <a:t>ORGANISATIONAL CONTROL :</a:t>
            </a:r>
            <a:endParaRPr lang="en-IN" dirty="0">
              <a:solidFill>
                <a:srgbClr val="FFFFFF"/>
              </a:solidFill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2826-D1D9-05CB-12A4-91EB76DED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523" y="3867821"/>
            <a:ext cx="9144000" cy="109839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kern="100" dirty="0">
                <a:solidFill>
                  <a:srgbClr val="FFFFFF"/>
                </a:solidFill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THE SYSTEM AND PROCESS OF CONTROLLING</a:t>
            </a:r>
          </a:p>
          <a:p>
            <a:pPr>
              <a:spcAft>
                <a:spcPts val="600"/>
              </a:spcAft>
            </a:pP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2324A-7165-D28D-D90D-CB429D54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z="1600" smtClean="0"/>
              <a:t>1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4283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6C3A6-809C-9EC8-D49F-B355152685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45" y="2183987"/>
            <a:ext cx="6532253" cy="3673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B5511-5325-18CB-E6FB-69F2BADCF501}"/>
              </a:ext>
            </a:extLst>
          </p:cNvPr>
          <p:cNvSpPr txBox="1"/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Porsche Next" panose="020B0504020101010102" pitchFamily="34" charset="0"/>
                <a:ea typeface="+mj-ea"/>
                <a:cs typeface="Porsche Next" panose="020B0504020101010102" pitchFamily="34" charset="0"/>
              </a:rPr>
              <a:t>STANDARD AND BENCHMARKING</a:t>
            </a:r>
            <a:endParaRPr lang="en-US" sz="3200" kern="1200" dirty="0">
              <a:solidFill>
                <a:srgbClr val="FFFFFF"/>
              </a:solidFill>
              <a:latin typeface="Porsche Next" panose="020B0504020101010102" pitchFamily="34" charset="0"/>
              <a:ea typeface="+mj-ea"/>
              <a:cs typeface="Porsche Next" panose="020B050402010101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CC907-223B-8EC2-0B40-DB89ADA4462E}"/>
              </a:ext>
            </a:extLst>
          </p:cNvPr>
          <p:cNvSpPr txBox="1"/>
          <p:nvPr/>
        </p:nvSpPr>
        <p:spPr>
          <a:xfrm>
            <a:off x="383203" y="2195001"/>
            <a:ext cx="5990694" cy="3673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Porsche Next" panose="020B0504020101010102" pitchFamily="34" charset="0"/>
                <a:cs typeface="Porsche Next" panose="020B0504020101010102" pitchFamily="34" charset="0"/>
              </a:rPr>
              <a:t>What is Benchmarking?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Benchmarking is when a company compares its performance to the performance of other companies.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FF5AA-475D-66BE-CB02-B8808E02A973}"/>
              </a:ext>
            </a:extLst>
          </p:cNvPr>
          <p:cNvSpPr txBox="1"/>
          <p:nvPr/>
        </p:nvSpPr>
        <p:spPr>
          <a:xfrm>
            <a:off x="2317173" y="426027"/>
            <a:ext cx="763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Porsche Next" panose="020B0504020101010102" pitchFamily="34" charset="0"/>
                <a:cs typeface="Porsche Next" panose="020B0504020101010102" pitchFamily="34" charset="0"/>
              </a:rPr>
              <a:t>BENCHMARKING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06A3C-3010-02FB-862B-1189CE6D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D2B7BC-D652-5381-6A2A-D492E96A85A8}"/>
                  </a:ext>
                </a:extLst>
              </p14:cNvPr>
              <p14:cNvContentPartPr/>
              <p14:nvPr/>
            </p14:nvContentPartPr>
            <p14:xfrm>
              <a:off x="4542484" y="989423"/>
              <a:ext cx="31521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D2B7BC-D652-5381-6A2A-D492E96A85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6484" y="953783"/>
                <a:ext cx="322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8A01A1F-9303-A941-9FB3-67DB92EBB9D2}"/>
                  </a:ext>
                </a:extLst>
              </p14:cNvPr>
              <p14:cNvContentPartPr/>
              <p14:nvPr/>
            </p14:nvContentPartPr>
            <p14:xfrm>
              <a:off x="796156" y="3554070"/>
              <a:ext cx="21034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8A01A1F-9303-A941-9FB3-67DB92EBB9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156" y="3536070"/>
                <a:ext cx="21391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8E85-9C02-F9C9-B8F2-A4E21A478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823A57-2062-63DC-AF56-177356EB69A7}"/>
              </a:ext>
            </a:extLst>
          </p:cNvPr>
          <p:cNvSpPr/>
          <p:nvPr/>
        </p:nvSpPr>
        <p:spPr>
          <a:xfrm>
            <a:off x="0" y="0"/>
            <a:ext cx="12189120" cy="1289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3FF08-DB14-267A-EDD3-C7FC49033CCA}"/>
              </a:ext>
            </a:extLst>
          </p:cNvPr>
          <p:cNvSpPr txBox="1"/>
          <p:nvPr/>
        </p:nvSpPr>
        <p:spPr>
          <a:xfrm>
            <a:off x="1842298" y="46198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TYPES OF BENCHMARKING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AC8E55-687A-0DE3-EC75-0229FA719D35}"/>
                  </a:ext>
                </a:extLst>
              </p14:cNvPr>
              <p14:cNvContentPartPr/>
              <p14:nvPr/>
            </p14:nvContentPartPr>
            <p14:xfrm>
              <a:off x="1994801" y="1305997"/>
              <a:ext cx="360" cy="443307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AC8E55-687A-0DE3-EC75-0229FA719D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6801" y="1287998"/>
                <a:ext cx="36000" cy="4468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ABAB29-7A84-5CDE-59B6-3C415423A366}"/>
                  </a:ext>
                </a:extLst>
              </p14:cNvPr>
              <p14:cNvContentPartPr/>
              <p14:nvPr/>
            </p14:nvContentPartPr>
            <p14:xfrm>
              <a:off x="2014961" y="5720204"/>
              <a:ext cx="2055124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ABAB29-7A84-5CDE-59B6-3C415423A3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7322" y="5702204"/>
                <a:ext cx="209076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AAED45-DC8C-F5FC-8B6E-CED031C31E17}"/>
                  </a:ext>
                </a:extLst>
              </p14:cNvPr>
              <p14:cNvContentPartPr/>
              <p14:nvPr/>
            </p14:nvContentPartPr>
            <p14:xfrm>
              <a:off x="1994801" y="1998884"/>
              <a:ext cx="2035684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AAED45-DC8C-F5FC-8B6E-CED031C31E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7162" y="1980884"/>
                <a:ext cx="207132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7B3B24E-8D08-651B-C63A-53D399A40970}"/>
                  </a:ext>
                </a:extLst>
              </p14:cNvPr>
              <p14:cNvContentPartPr/>
              <p14:nvPr/>
            </p14:nvContentPartPr>
            <p14:xfrm>
              <a:off x="2166765" y="3854684"/>
              <a:ext cx="36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7B3B24E-8D08-651B-C63A-53D399A409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25" y="3836684"/>
                <a:ext cx="36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094EFA9-8CC1-C530-B46B-40CEA807866B}"/>
                  </a:ext>
                </a:extLst>
              </p14:cNvPr>
              <p14:cNvContentPartPr/>
              <p14:nvPr/>
            </p14:nvContentPartPr>
            <p14:xfrm>
              <a:off x="2014961" y="3865124"/>
              <a:ext cx="2015524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094EFA9-8CC1-C530-B46B-40CEA80786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6962" y="3847124"/>
                <a:ext cx="2051162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FE93CD4-009B-C0EC-17F7-AA92A022C90E}"/>
              </a:ext>
            </a:extLst>
          </p:cNvPr>
          <p:cNvSpPr txBox="1"/>
          <p:nvPr/>
        </p:nvSpPr>
        <p:spPr>
          <a:xfrm>
            <a:off x="4091727" y="1763557"/>
            <a:ext cx="610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AutoNum type="arabicPeriod"/>
            </a:pPr>
            <a:r>
              <a:rPr lang="en-IN" sz="2400" b="1" dirty="0"/>
              <a:t>  Strategic Benchmarking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F23D6-0959-0E29-5116-99B03CF3CD8B}"/>
              </a:ext>
            </a:extLst>
          </p:cNvPr>
          <p:cNvSpPr txBox="1"/>
          <p:nvPr/>
        </p:nvSpPr>
        <p:spPr>
          <a:xfrm>
            <a:off x="4093937" y="3660002"/>
            <a:ext cx="71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2.  Operational Benchmarking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80A045-7479-37C1-932D-3AF4352A202A}"/>
              </a:ext>
            </a:extLst>
          </p:cNvPr>
          <p:cNvSpPr txBox="1"/>
          <p:nvPr/>
        </p:nvSpPr>
        <p:spPr>
          <a:xfrm>
            <a:off x="4099167" y="5515082"/>
            <a:ext cx="718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b="1" dirty="0"/>
              <a:t>3.  Management Benchmarking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286C15-E816-DE72-4A53-E1C4B8627416}"/>
              </a:ext>
            </a:extLst>
          </p:cNvPr>
          <p:cNvSpPr txBox="1"/>
          <p:nvPr/>
        </p:nvSpPr>
        <p:spPr>
          <a:xfrm>
            <a:off x="4099167" y="2101288"/>
            <a:ext cx="743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2523"/>
                </a:solidFill>
                <a:latin typeface="Ginto"/>
              </a:rPr>
              <a:t>Strategic benchmarking is comparing your strategies and performance with the best in industry to identify improvement opportunities.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AE3098-CA59-AA14-B06E-41717C85701C}"/>
              </a:ext>
            </a:extLst>
          </p:cNvPr>
          <p:cNvSpPr txBox="1"/>
          <p:nvPr/>
        </p:nvSpPr>
        <p:spPr>
          <a:xfrm>
            <a:off x="4099167" y="5884414"/>
            <a:ext cx="75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Management benchmarking compares your management practices and processes with industry leaders to pinpoint areas for enhancement.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3E36A-921C-F9AF-7BDA-541851654E64}"/>
              </a:ext>
            </a:extLst>
          </p:cNvPr>
          <p:cNvSpPr txBox="1"/>
          <p:nvPr/>
        </p:nvSpPr>
        <p:spPr>
          <a:xfrm>
            <a:off x="4099166" y="4059647"/>
            <a:ext cx="75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Operational benchmarking compares your internal processes with those of  industry leaders to identify best practices and improve efficiency.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79030-74B1-BAB6-5445-201E7C8A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32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70AEA-7845-9F5F-5934-E808751F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55" y="1891145"/>
            <a:ext cx="6068234" cy="3507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F9557-56BC-4722-AD23-E16C8247B79A}"/>
              </a:ext>
            </a:extLst>
          </p:cNvPr>
          <p:cNvSpPr txBox="1"/>
          <p:nvPr/>
        </p:nvSpPr>
        <p:spPr>
          <a:xfrm>
            <a:off x="394855" y="249382"/>
            <a:ext cx="1134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97EA6-D3CD-380F-82D7-ACB4A0ED73D2}"/>
              </a:ext>
            </a:extLst>
          </p:cNvPr>
          <p:cNvSpPr txBox="1"/>
          <p:nvPr/>
        </p:nvSpPr>
        <p:spPr>
          <a:xfrm>
            <a:off x="725632" y="2345699"/>
            <a:ext cx="497724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What are Standards?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Standards are benchmarks or criteria used to measure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Sets the Bars for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Standards helps in guiding performance and maintaining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A5C18-6D38-131E-F2F1-B550E03B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12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05077-4943-42EA-007F-497F020BDAC7}"/>
              </a:ext>
            </a:extLst>
          </p:cNvPr>
          <p:cNvGrpSpPr/>
          <p:nvPr/>
        </p:nvGrpSpPr>
        <p:grpSpPr>
          <a:xfrm>
            <a:off x="5063428" y="802583"/>
            <a:ext cx="2073960" cy="3600"/>
            <a:chOff x="5092924" y="802583"/>
            <a:chExt cx="2073960" cy="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74712C-BD59-06AB-BA5D-E1DE1C860857}"/>
                    </a:ext>
                  </a:extLst>
                </p14:cNvPr>
                <p14:cNvContentPartPr/>
                <p14:nvPr/>
              </p14:nvContentPartPr>
              <p14:xfrm>
                <a:off x="5092924" y="802583"/>
                <a:ext cx="20739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74712C-BD59-06AB-BA5D-E1DE1C8608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7284" y="766943"/>
                  <a:ext cx="214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85F834-D3FA-E799-7982-11139CCA3C9C}"/>
                    </a:ext>
                  </a:extLst>
                </p14:cNvPr>
                <p14:cNvContentPartPr/>
                <p14:nvPr/>
              </p14:nvContentPartPr>
              <p14:xfrm>
                <a:off x="6607084" y="80582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85F834-D3FA-E799-7982-11139CCA3C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71444" y="77018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2F208D-11A2-27E0-8AA1-7C65AE44A4CA}"/>
                  </a:ext>
                </a:extLst>
              </p14:cNvPr>
              <p14:cNvContentPartPr/>
              <p14:nvPr/>
            </p14:nvContentPartPr>
            <p14:xfrm>
              <a:off x="865084" y="2748023"/>
              <a:ext cx="24969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2F208D-11A2-27E0-8AA1-7C65AE44A4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084" y="2730023"/>
                <a:ext cx="25326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11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EC4D36-F296-59C6-8D8F-4992EC1C545F}"/>
              </a:ext>
            </a:extLst>
          </p:cNvPr>
          <p:cNvSpPr/>
          <p:nvPr/>
        </p:nvSpPr>
        <p:spPr>
          <a:xfrm>
            <a:off x="0" y="0"/>
            <a:ext cx="12189120" cy="1289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4F949-2B63-063F-8BA9-79DDFC21B9C5}"/>
              </a:ext>
            </a:extLst>
          </p:cNvPr>
          <p:cNvSpPr txBox="1"/>
          <p:nvPr/>
        </p:nvSpPr>
        <p:spPr>
          <a:xfrm>
            <a:off x="477383" y="5639130"/>
            <a:ext cx="1177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82523"/>
                </a:solidFill>
                <a:latin typeface="Ginto"/>
              </a:rPr>
              <a:t>These standards help managers evaluate performance and make necessary adjustment to achieve organisational goals.</a:t>
            </a:r>
            <a:endParaRPr lang="en-US" b="0" i="0" dirty="0">
              <a:solidFill>
                <a:srgbClr val="282523"/>
              </a:solidFill>
              <a:effectLst/>
              <a:latin typeface="Gin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816A4-A017-E3D0-CF07-3EDAB54065D3}"/>
              </a:ext>
            </a:extLst>
          </p:cNvPr>
          <p:cNvSpPr txBox="1"/>
          <p:nvPr/>
        </p:nvSpPr>
        <p:spPr>
          <a:xfrm>
            <a:off x="845126" y="623454"/>
            <a:ext cx="1035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KINDS OF STANDARDS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74B82E-484B-59E8-C959-025FE9F2AB7C}"/>
                  </a:ext>
                </a:extLst>
              </p14:cNvPr>
              <p14:cNvContentPartPr/>
              <p14:nvPr/>
            </p14:nvContentPartPr>
            <p14:xfrm>
              <a:off x="5808813" y="1289295"/>
              <a:ext cx="360" cy="120378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74B82E-484B-59E8-C959-025FE9F2AB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813" y="1271296"/>
                <a:ext cx="36000" cy="123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5622BF-68F6-8A5A-2588-5915A87A7C3F}"/>
                  </a:ext>
                </a:extLst>
              </p14:cNvPr>
              <p14:cNvContentPartPr/>
              <p14:nvPr/>
            </p14:nvContentPartPr>
            <p14:xfrm>
              <a:off x="1953213" y="2512882"/>
              <a:ext cx="77277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5622BF-68F6-8A5A-2588-5915A87A7C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5213" y="2495242"/>
                <a:ext cx="7763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D8ADD2-025F-04F8-1ED1-D4C8C6AB82A7}"/>
                  </a:ext>
                </a:extLst>
              </p14:cNvPr>
              <p14:cNvContentPartPr/>
              <p14:nvPr/>
            </p14:nvContentPartPr>
            <p14:xfrm>
              <a:off x="1922613" y="2514322"/>
              <a:ext cx="360" cy="121601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D8ADD2-025F-04F8-1ED1-D4C8C6AB82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4613" y="2496683"/>
                <a:ext cx="36000" cy="125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397489-8DBD-1B1B-5015-CEF40C32D24A}"/>
                  </a:ext>
                </a:extLst>
              </p14:cNvPr>
              <p14:cNvContentPartPr/>
              <p14:nvPr/>
            </p14:nvContentPartPr>
            <p14:xfrm>
              <a:off x="9705453" y="2504242"/>
              <a:ext cx="360" cy="122501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397489-8DBD-1B1B-5015-CEF40C32D2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87453" y="2486243"/>
                <a:ext cx="36000" cy="126065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DDB431-789E-0E83-F934-A7E6EF625BFD}"/>
              </a:ext>
            </a:extLst>
          </p:cNvPr>
          <p:cNvSpPr txBox="1"/>
          <p:nvPr/>
        </p:nvSpPr>
        <p:spPr>
          <a:xfrm>
            <a:off x="763731" y="3729256"/>
            <a:ext cx="4753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Quantitative Standards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53FB6-35F6-2829-33AD-32CFF4145E73}"/>
              </a:ext>
            </a:extLst>
          </p:cNvPr>
          <p:cNvSpPr txBox="1"/>
          <p:nvPr/>
        </p:nvSpPr>
        <p:spPr>
          <a:xfrm>
            <a:off x="8556912" y="3744980"/>
            <a:ext cx="409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Qualitative Standards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B1DDD-7C55-C7DB-D9FD-875C039FCD8F}"/>
              </a:ext>
            </a:extLst>
          </p:cNvPr>
          <p:cNvSpPr txBox="1"/>
          <p:nvPr/>
        </p:nvSpPr>
        <p:spPr>
          <a:xfrm>
            <a:off x="845126" y="4223068"/>
            <a:ext cx="3813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Measurable aspect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Example: Financial target, production levels, etc.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7CBB8-C9DF-63E9-72F8-01065D3BA9F3}"/>
              </a:ext>
            </a:extLst>
          </p:cNvPr>
          <p:cNvSpPr txBox="1"/>
          <p:nvPr/>
        </p:nvSpPr>
        <p:spPr>
          <a:xfrm>
            <a:off x="8556911" y="4220802"/>
            <a:ext cx="409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Non-measurable aspect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Example: Customer satisfaction, product quality,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0A759-1C9C-D7D2-2E7F-FE3D1088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5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EAD11-6D8D-2FB3-F433-BABE4FF7F796}"/>
              </a:ext>
            </a:extLst>
          </p:cNvPr>
          <p:cNvSpPr txBox="1"/>
          <p:nvPr/>
        </p:nvSpPr>
        <p:spPr>
          <a:xfrm>
            <a:off x="1610394" y="317462"/>
            <a:ext cx="89670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CRITICAL CONTROL </a:t>
            </a:r>
            <a:r>
              <a:rPr lang="en-IN" sz="3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OINTS</a:t>
            </a:r>
            <a:endParaRPr lang="en-IN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8F703-B2FB-89E5-2208-305770CBFB78}"/>
              </a:ext>
            </a:extLst>
          </p:cNvPr>
          <p:cNvSpPr txBox="1"/>
          <p:nvPr/>
        </p:nvSpPr>
        <p:spPr>
          <a:xfrm>
            <a:off x="963561" y="1061885"/>
            <a:ext cx="10343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Choosing points for special attention and then watching them to be sure that the whole operation is proceeding as planned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principle of critical point control states that effective control requires attention to factors critical to evaluating performance against plans.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C9B3C-B9E6-F05F-906B-95FEBD8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14</a:t>
            </a:fld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4B9C258-F900-E97A-BA26-18A3193E2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6764283"/>
              </p:ext>
            </p:extLst>
          </p:nvPr>
        </p:nvGraphicFramePr>
        <p:xfrm>
          <a:off x="680883" y="1759342"/>
          <a:ext cx="1067291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F0E2DF-7BEF-26C4-299E-9A9EE16A1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998640"/>
              </p:ext>
            </p:extLst>
          </p:nvPr>
        </p:nvGraphicFramePr>
        <p:xfrm>
          <a:off x="639096" y="2816211"/>
          <a:ext cx="107564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7533B8-80D1-3ED2-6D6D-3790263A9EFD}"/>
              </a:ext>
            </a:extLst>
          </p:cNvPr>
          <p:cNvSpPr txBox="1"/>
          <p:nvPr/>
        </p:nvSpPr>
        <p:spPr>
          <a:xfrm>
            <a:off x="2620296" y="2575749"/>
            <a:ext cx="6528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Types of Critical Points Standard</a:t>
            </a:r>
            <a:endParaRPr lang="en-IN" sz="3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809B78-F702-1E72-00FC-461C0B854557}"/>
                  </a:ext>
                </a:extLst>
              </p14:cNvPr>
              <p14:cNvContentPartPr/>
              <p14:nvPr/>
            </p14:nvContentPartPr>
            <p14:xfrm>
              <a:off x="3362632" y="3131350"/>
              <a:ext cx="5043948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809B78-F702-1E72-00FC-461C0B8545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44992" y="3113350"/>
                <a:ext cx="5079588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C3F4CF-BFFE-88D9-7B9E-A79AE3AF3235}"/>
                  </a:ext>
                </a:extLst>
              </p14:cNvPr>
              <p14:cNvContentPartPr/>
              <p14:nvPr/>
            </p14:nvContentPartPr>
            <p14:xfrm>
              <a:off x="4011484" y="891070"/>
              <a:ext cx="41648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C3F4CF-BFFE-88D9-7B9E-A79AE3AF32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5844" y="855430"/>
                <a:ext cx="4236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62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DE5FD-2719-6ED4-4ABD-B53FE013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15</a:t>
            </a:fld>
            <a:endParaRPr lang="en-IN"/>
          </a:p>
        </p:txBody>
      </p:sp>
      <p:pic>
        <p:nvPicPr>
          <p:cNvPr id="3" name="Google Shape;820;p31">
            <a:extLst>
              <a:ext uri="{FF2B5EF4-FFF2-40B4-BE49-F238E27FC236}">
                <a16:creationId xmlns:a16="http://schemas.microsoft.com/office/drawing/2014/main" id="{11463495-107E-8BB2-C3DB-8C3F0EF52E5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325" r="16844"/>
          <a:stretch/>
        </p:blipFill>
        <p:spPr>
          <a:xfrm>
            <a:off x="-1" y="0"/>
            <a:ext cx="53585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23D2D-BC57-89B3-D04D-C2FA3EA4F1ED}"/>
              </a:ext>
            </a:extLst>
          </p:cNvPr>
          <p:cNvSpPr txBox="1"/>
          <p:nvPr/>
        </p:nvSpPr>
        <p:spPr>
          <a:xfrm>
            <a:off x="6578262" y="1504843"/>
            <a:ext cx="4082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BUSINESS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C2DDD-D311-ACB7-8AD8-DE2FE6217B9C}"/>
              </a:ext>
            </a:extLst>
          </p:cNvPr>
          <p:cNvSpPr txBox="1"/>
          <p:nvPr/>
        </p:nvSpPr>
        <p:spPr>
          <a:xfrm>
            <a:off x="5978011" y="3429000"/>
            <a:ext cx="562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Business analytics refers to the statistical methods and computing technologies for processing, mining and visualizing data to uncover patterns, relationships and insights that enable better business decision-making.</a:t>
            </a:r>
            <a:endParaRPr lang="en-IN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A2EF7B-315F-FE3A-220F-4078F51392BF}"/>
                  </a:ext>
                </a:extLst>
              </p14:cNvPr>
              <p14:cNvContentPartPr/>
              <p14:nvPr/>
            </p14:nvContentPartPr>
            <p14:xfrm>
              <a:off x="7003989" y="2043660"/>
              <a:ext cx="3290385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A2EF7B-315F-FE3A-220F-4078F51392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7989" y="2007660"/>
                <a:ext cx="3362025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63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FBCF9-A32E-443C-96C5-1A680023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16</a:t>
            </a:fld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654EFDD-01A7-7ECE-60B1-98C3C50B7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627587"/>
              </p:ext>
            </p:extLst>
          </p:nvPr>
        </p:nvGraphicFramePr>
        <p:xfrm>
          <a:off x="2812025" y="1818764"/>
          <a:ext cx="6567950" cy="453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1891EC8-555C-A574-3C1E-F741C78DC208}"/>
              </a:ext>
            </a:extLst>
          </p:cNvPr>
          <p:cNvSpPr/>
          <p:nvPr/>
        </p:nvSpPr>
        <p:spPr>
          <a:xfrm>
            <a:off x="0" y="0"/>
            <a:ext cx="12192000" cy="12455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DC83-A422-B447-6EBA-6B2DBE40BE34}"/>
              </a:ext>
            </a:extLst>
          </p:cNvPr>
          <p:cNvSpPr txBox="1"/>
          <p:nvPr/>
        </p:nvSpPr>
        <p:spPr>
          <a:xfrm>
            <a:off x="3318387" y="275350"/>
            <a:ext cx="555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Process of Data Analytics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0748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66663E1-979D-163A-0E9D-F9CD863A32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3" b="51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BFEC6-A845-366B-A9C8-D78E39B81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056"/>
            <a:ext cx="12192000" cy="2900518"/>
          </a:xfrm>
        </p:spPr>
        <p:txBody>
          <a:bodyPr>
            <a:normAutofit/>
          </a:bodyPr>
          <a:lstStyle/>
          <a:p>
            <a:r>
              <a:rPr lang="en-IN" dirty="0">
                <a:latin typeface="Porsche Next" panose="020B0504020101010102" pitchFamily="34" charset="0"/>
                <a:cs typeface="Porsche Next" panose="020B0504020101010102" pitchFamily="34" charset="0"/>
              </a:rPr>
              <a:t>WHY BUSINESS ANALYTICS IN ORGANISATION CONTROL?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A80041-284B-5C59-5C50-FFF55CBC9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fontScale="25000" lnSpcReduction="20000"/>
          </a:bodyPr>
          <a:lstStyle/>
          <a:p>
            <a:r>
              <a:rPr lang="en-IN" sz="600" dirty="0" err="1">
                <a:solidFill>
                  <a:srgbClr val="FFFFFF"/>
                </a:solidFill>
              </a:rPr>
              <a:t>Wfejwofjwofkij</a:t>
            </a:r>
            <a:endParaRPr lang="en-IN" sz="600" dirty="0">
              <a:solidFill>
                <a:srgbClr val="FFFFFF"/>
              </a:solidFill>
            </a:endParaRPr>
          </a:p>
          <a:p>
            <a:r>
              <a:rPr lang="en-IN" sz="600" dirty="0" err="1">
                <a:solidFill>
                  <a:srgbClr val="FFFFFF"/>
                </a:solidFill>
              </a:rPr>
              <a:t>Felwkfwdlkfdl</a:t>
            </a:r>
            <a:endParaRPr lang="en-IN" sz="600" dirty="0">
              <a:solidFill>
                <a:srgbClr val="FFFFFF"/>
              </a:solidFill>
            </a:endParaRPr>
          </a:p>
          <a:p>
            <a:r>
              <a:rPr lang="en-IN" sz="600" dirty="0" err="1">
                <a:solidFill>
                  <a:srgbClr val="FFFFFF"/>
                </a:solidFill>
              </a:rPr>
              <a:t>Fdsfdf</a:t>
            </a:r>
            <a:endParaRPr lang="en-IN" sz="600" dirty="0">
              <a:solidFill>
                <a:srgbClr val="FFFFFF"/>
              </a:solidFill>
            </a:endParaRPr>
          </a:p>
          <a:p>
            <a:r>
              <a:rPr lang="en-IN" sz="600" dirty="0" err="1">
                <a:solidFill>
                  <a:srgbClr val="FFFFFF"/>
                </a:solidFill>
              </a:rPr>
              <a:t>Sfd</a:t>
            </a:r>
            <a:endParaRPr lang="en-IN" sz="600" dirty="0">
              <a:solidFill>
                <a:srgbClr val="FFFFFF"/>
              </a:solidFill>
            </a:endParaRPr>
          </a:p>
          <a:p>
            <a:r>
              <a:rPr lang="en-IN" sz="600" dirty="0" err="1">
                <a:solidFill>
                  <a:srgbClr val="FFFFFF"/>
                </a:solidFill>
              </a:rPr>
              <a:t>Sdf</a:t>
            </a:r>
            <a:endParaRPr lang="en-IN" sz="600" dirty="0">
              <a:solidFill>
                <a:srgbClr val="FFFFFF"/>
              </a:solidFill>
            </a:endParaRPr>
          </a:p>
          <a:p>
            <a:r>
              <a:rPr lang="en-IN" sz="600" dirty="0" err="1">
                <a:solidFill>
                  <a:srgbClr val="FFFFFF"/>
                </a:solidFill>
              </a:rPr>
              <a:t>Sdf</a:t>
            </a:r>
            <a:endParaRPr lang="en-IN" sz="600" dirty="0">
              <a:solidFill>
                <a:srgbClr val="FFFFFF"/>
              </a:solidFill>
            </a:endParaRPr>
          </a:p>
          <a:p>
            <a:r>
              <a:rPr lang="en-IN" sz="600" dirty="0">
                <a:solidFill>
                  <a:srgbClr val="FFFFFF"/>
                </a:solidFill>
              </a:rPr>
              <a:t>Sf</a:t>
            </a:r>
          </a:p>
          <a:p>
            <a:r>
              <a:rPr lang="en-IN" sz="600" dirty="0" err="1">
                <a:solidFill>
                  <a:srgbClr val="FFFFFF"/>
                </a:solidFill>
              </a:rPr>
              <a:t>Sdf</a:t>
            </a:r>
            <a:endParaRPr lang="en-IN" sz="600" dirty="0">
              <a:solidFill>
                <a:srgbClr val="FFFFFF"/>
              </a:solidFill>
            </a:endParaRPr>
          </a:p>
          <a:p>
            <a:endParaRPr lang="en-IN" sz="6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83CB1-5429-36B1-74C7-8F75B21D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619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2EADD-0AB2-C56D-02CC-AEE295418AC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BUSINESS ANALYTICS</a:t>
            </a:r>
          </a:p>
        </p:txBody>
      </p:sp>
      <p:pic>
        <p:nvPicPr>
          <p:cNvPr id="5" name="Picture 4" descr="A blue and white text on a blue background&#10;&#10;Description automatically generated">
            <a:extLst>
              <a:ext uri="{FF2B5EF4-FFF2-40B4-BE49-F238E27FC236}">
                <a16:creationId xmlns:a16="http://schemas.microsoft.com/office/drawing/2014/main" id="{60F76C49-0E85-8B56-D03F-5D0A662B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4"/>
          <a:stretch/>
        </p:blipFill>
        <p:spPr>
          <a:xfrm>
            <a:off x="3558209" y="-11219"/>
            <a:ext cx="863379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DE985-A05C-E5FC-9C99-E127490F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2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9F84A-234B-8110-F349-5D1265CD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9013FB-C25C-1A98-C367-68235CFF2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3" y="2124661"/>
            <a:ext cx="10232653" cy="4733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77C77-BE8B-0D2E-EB50-16375D4EF957}"/>
              </a:ext>
            </a:extLst>
          </p:cNvPr>
          <p:cNvSpPr txBox="1"/>
          <p:nvPr/>
        </p:nvSpPr>
        <p:spPr>
          <a:xfrm>
            <a:off x="845126" y="623454"/>
            <a:ext cx="1035221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CONTROL AS A FEEDBACK SYSTEM</a:t>
            </a:r>
            <a:endParaRPr lang="en-US" sz="36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5BF0C-47F5-B085-B197-3D3F85060518}"/>
              </a:ext>
            </a:extLst>
          </p:cNvPr>
          <p:cNvSpPr txBox="1"/>
          <p:nvPr/>
        </p:nvSpPr>
        <p:spPr>
          <a:xfrm>
            <a:off x="845125" y="1575658"/>
            <a:ext cx="10619287" cy="138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effectLst/>
              </a:rPr>
              <a:t>What is Feedback?</a:t>
            </a: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Feedback is information or responses given to an individual or group regarding their performance Behavior, or work.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5E607-414F-A8B5-FE99-2227586A934E}"/>
              </a:ext>
            </a:extLst>
          </p:cNvPr>
          <p:cNvSpPr/>
          <p:nvPr/>
        </p:nvSpPr>
        <p:spPr>
          <a:xfrm>
            <a:off x="4857134" y="6223819"/>
            <a:ext cx="3283975" cy="540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FB199-45C1-516F-5199-C06B198E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19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B0F0F0-EB7A-4B35-5003-E472B3AA556E}"/>
                  </a:ext>
                </a:extLst>
              </p14:cNvPr>
              <p14:cNvContentPartPr/>
              <p14:nvPr/>
            </p14:nvContentPartPr>
            <p14:xfrm>
              <a:off x="3008524" y="1166543"/>
              <a:ext cx="60516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B0F0F0-EB7A-4B35-5003-E472B3AA55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2884" y="1130903"/>
                <a:ext cx="612324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DD129-5CB8-A626-3EC8-01DA09A192F5}"/>
              </a:ext>
            </a:extLst>
          </p:cNvPr>
          <p:cNvSpPr txBox="1"/>
          <p:nvPr/>
        </p:nvSpPr>
        <p:spPr>
          <a:xfrm>
            <a:off x="1245072" y="1289765"/>
            <a:ext cx="3651101" cy="4270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 dirty="0">
                <a:solidFill>
                  <a:srgbClr val="FFFFFF"/>
                </a:solidFill>
                <a:latin typeface="Porsche Next" panose="020B0504020101010102" pitchFamily="34" charset="0"/>
                <a:ea typeface="+mj-ea"/>
                <a:cs typeface="Porsche Next" panose="020B0504020101010102" pitchFamily="34" charset="0"/>
              </a:rPr>
              <a:t>GROUP MEMBERS: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F15A4-4FE7-6686-2EA4-A225F67C326C}"/>
              </a:ext>
            </a:extLst>
          </p:cNvPr>
          <p:cNvSpPr txBox="1"/>
          <p:nvPr/>
        </p:nvSpPr>
        <p:spPr>
          <a:xfrm>
            <a:off x="6195764" y="793703"/>
            <a:ext cx="5742188" cy="583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Abrar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Shaikh – M2024005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Mohamed Adnan Shaikh – M2024007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Aman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Saiyed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– M2024016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Azeem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Siddiqui – M2024028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Gaurav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Patil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– M2024037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Kain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Fernando – M2024048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2E31-3304-27A2-0BB2-C6337E4A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z="1600" smtClean="0"/>
              <a:t>2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3577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417668-1054-9BC5-348C-20D9ECAE426A}"/>
                  </a:ext>
                </a:extLst>
              </p14:cNvPr>
              <p14:cNvContentPartPr/>
              <p14:nvPr/>
            </p14:nvContentPartPr>
            <p14:xfrm>
              <a:off x="6095640" y="367380"/>
              <a:ext cx="360" cy="612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417668-1054-9BC5-348C-20D9ECAE42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640" y="349380"/>
                <a:ext cx="36000" cy="6158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1A840F-7D87-F5BD-8597-A6E6D588E65D}"/>
              </a:ext>
            </a:extLst>
          </p:cNvPr>
          <p:cNvSpPr txBox="1"/>
          <p:nvPr/>
        </p:nvSpPr>
        <p:spPr>
          <a:xfrm>
            <a:off x="973393" y="1397674"/>
            <a:ext cx="48564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  <a:p>
            <a:pPr algn="ctr"/>
            <a:endParaRPr lang="en-I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200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mportant for continuous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orrective course of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Uses past performance for  bringing future performance in line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A5306-9426-C2B7-8C7A-29DA7098084F}"/>
              </a:ext>
            </a:extLst>
          </p:cNvPr>
          <p:cNvSpPr txBox="1"/>
          <p:nvPr/>
        </p:nvSpPr>
        <p:spPr>
          <a:xfrm>
            <a:off x="6754761" y="1397980"/>
            <a:ext cx="49350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Disadvantages</a:t>
            </a:r>
          </a:p>
          <a:p>
            <a:pPr algn="ctr"/>
            <a:endParaRPr lang="en-I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Lengthy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Change in input can affect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nput variables are considered as immeasurable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F4FD3-19A0-2A5E-3E32-86EEEC4FA603}"/>
                  </a:ext>
                </a:extLst>
              </p14:cNvPr>
              <p14:cNvContentPartPr/>
              <p14:nvPr/>
            </p14:nvContentPartPr>
            <p14:xfrm>
              <a:off x="424227" y="2230068"/>
              <a:ext cx="1125667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F4FD3-19A0-2A5E-3E32-86EEEC4FA6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227" y="2212068"/>
                <a:ext cx="11292309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18B8B-04B7-CEA2-30FC-532317A3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7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67A4F2-F3FC-1D4C-AE39-04708A73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BF54C-A814-F03C-DF58-ADE00E48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/>
          <a:stretch/>
        </p:blipFill>
        <p:spPr>
          <a:xfrm>
            <a:off x="6784284" y="1921567"/>
            <a:ext cx="3924300" cy="36510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41E91-087E-4C2A-B70B-DB6F8E600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7850" r="8069" b="13846"/>
          <a:stretch/>
        </p:blipFill>
        <p:spPr>
          <a:xfrm>
            <a:off x="973371" y="1921567"/>
            <a:ext cx="3981455" cy="36510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16BAC-8AAF-2D43-57C0-3B46116BA46C}"/>
              </a:ext>
            </a:extLst>
          </p:cNvPr>
          <p:cNvSpPr txBox="1"/>
          <p:nvPr/>
        </p:nvSpPr>
        <p:spPr>
          <a:xfrm>
            <a:off x="1001948" y="5830752"/>
            <a:ext cx="3924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Hershey’s Kisses with sharp tip</a:t>
            </a:r>
            <a:endParaRPr lang="en-IN" sz="22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8B7D9-AE07-989A-C01C-34E5A1732568}"/>
              </a:ext>
            </a:extLst>
          </p:cNvPr>
          <p:cNvSpPr txBox="1"/>
          <p:nvPr/>
        </p:nvSpPr>
        <p:spPr>
          <a:xfrm>
            <a:off x="6784284" y="5830752"/>
            <a:ext cx="3924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Hershey’s Kisses with broken tip </a:t>
            </a:r>
            <a:endParaRPr lang="en-IN" sz="2200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A18E4A-E83B-BB5A-9329-F5B63415A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27" y="351093"/>
            <a:ext cx="4174435" cy="11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6D78D1-A264-04A3-8090-5498127A1253}"/>
              </a:ext>
            </a:extLst>
          </p:cNvPr>
          <p:cNvSpPr txBox="1"/>
          <p:nvPr/>
        </p:nvSpPr>
        <p:spPr>
          <a:xfrm>
            <a:off x="2482227" y="492169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Porsche Next" panose="020B0504020101010102" pitchFamily="34" charset="0"/>
                <a:ea typeface="+mj-ea"/>
                <a:cs typeface="Porsche Next" panose="020B0504020101010102" pitchFamily="34" charset="0"/>
              </a:rPr>
              <a:t>REAL-TIME INFORMATION AND CONTROL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kern="1200" dirty="0">
              <a:solidFill>
                <a:srgbClr val="FFFFFF"/>
              </a:solidFill>
              <a:latin typeface="Porsche Next" panose="020B0504020101010102" pitchFamily="34" charset="0"/>
              <a:ea typeface="+mj-ea"/>
              <a:cs typeface="Porsche Next" panose="020B050402010101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B7B0A-0B22-376F-7BA8-38DBAB6CF269}"/>
              </a:ext>
            </a:extLst>
          </p:cNvPr>
          <p:cNvSpPr txBox="1"/>
          <p:nvPr/>
        </p:nvSpPr>
        <p:spPr>
          <a:xfrm>
            <a:off x="1548581" y="2011521"/>
            <a:ext cx="9094838" cy="435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</a:rPr>
              <a:t>What is Real Time Information &amp; Control?</a:t>
            </a:r>
          </a:p>
          <a:p>
            <a:pPr marL="5143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Real-time information and control involve the continuous monitoring and management of systems, allowing for immediate access to data and quick decision-making.</a:t>
            </a: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endParaRPr lang="en-US" sz="200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</a:rPr>
              <a:t> Importance of Real-Time Information and contro</a:t>
            </a:r>
            <a:r>
              <a:rPr lang="en-US" sz="2800" b="1" dirty="0"/>
              <a:t>l</a:t>
            </a:r>
            <a:endParaRPr lang="en-US" sz="2800" b="1" dirty="0">
              <a:effectLst/>
            </a:endParaRP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</a:rPr>
              <a:t>Enhanced Monitoring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/>
              <a:t>Improved Responsiveness</a:t>
            </a:r>
            <a:endParaRPr lang="en-US" dirty="0">
              <a:effectLst/>
            </a:endParaRP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/>
              <a:t>Timely Decision-Making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30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3000" b="1" dirty="0"/>
              <a:t>Real-Time Application 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900" dirty="0">
                <a:effectLst/>
              </a:rPr>
              <a:t>Airlines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900" dirty="0"/>
              <a:t>Retailers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900" dirty="0">
                <a:effectLst/>
              </a:rPr>
              <a:t>Manufacturers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300" dirty="0">
              <a:effectLst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688D-2C53-7B73-BD15-9F50B9EE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4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5E13BD-370F-79CB-ED91-AD76F497D4C0}"/>
              </a:ext>
            </a:extLst>
          </p:cNvPr>
          <p:cNvSpPr txBox="1"/>
          <p:nvPr/>
        </p:nvSpPr>
        <p:spPr>
          <a:xfrm>
            <a:off x="1331538" y="2013714"/>
            <a:ext cx="9605124" cy="4180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800"/>
              </a:spcAft>
            </a:pPr>
            <a:endParaRPr lang="en-US" sz="13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</a:rPr>
              <a:t>Company Overview:</a:t>
            </a:r>
            <a:r>
              <a:rPr lang="en-US" sz="2800" dirty="0">
                <a:effectLst/>
              </a:rPr>
              <a:t> </a:t>
            </a:r>
            <a:r>
              <a:rPr lang="en-US" dirty="0">
                <a:effectLst/>
              </a:rPr>
              <a:t>XYZ Logistics, a global shipping and logistics provider, faced challenges in optimizing</a:t>
            </a:r>
            <a:r>
              <a:rPr lang="en-US" dirty="0"/>
              <a:t> delivery routes and managing fleet performance.</a:t>
            </a:r>
            <a:endParaRPr lang="en-US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</a:rPr>
              <a:t>Implementation:</a:t>
            </a:r>
            <a:endParaRPr lang="en-US" sz="2800" dirty="0">
              <a:effectLst/>
            </a:endParaRP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</a:rPr>
              <a:t>Real-Time Tracking System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</a:rPr>
              <a:t>Data Analytics</a:t>
            </a:r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</a:rPr>
              <a:t>Results:</a:t>
            </a:r>
            <a:endParaRPr lang="en-US" sz="2800" dirty="0">
              <a:effectLst/>
            </a:endParaRP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</a:rPr>
              <a:t>Increased Efficiency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</a:rPr>
              <a:t>Cost Savings</a:t>
            </a:r>
          </a:p>
          <a:p>
            <a:pPr marL="857250" lvl="1" indent="-285750" defTabSz="914400">
              <a:lnSpc>
                <a:spcPct val="90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</a:rPr>
              <a:t>Improved Customer Satisfaction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b="1" dirty="0"/>
          </a:p>
          <a:p>
            <a:pPr marL="114300" lvl="0" defTabSz="914400">
              <a:lnSpc>
                <a:spcPct val="90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600" dirty="0">
              <a:effectLst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A132-DB20-4E89-3194-D9D355BAE3A8}"/>
              </a:ext>
            </a:extLst>
          </p:cNvPr>
          <p:cNvSpPr txBox="1"/>
          <p:nvPr/>
        </p:nvSpPr>
        <p:spPr>
          <a:xfrm>
            <a:off x="1605063" y="418483"/>
            <a:ext cx="9299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CASE STUDY: REAL-TIME INFORMATION IN ACTION</a:t>
            </a:r>
          </a:p>
          <a:p>
            <a:endParaRPr lang="en-IN" sz="3200" dirty="0">
              <a:solidFill>
                <a:schemeClr val="bg1"/>
              </a:solidFill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54C53-873B-C96D-FEB3-662EF3B0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14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4C7-0AA8-77E8-8245-3CA24D40D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041346F-B8AF-5C22-F7D2-1E44E30CDB60}"/>
              </a:ext>
            </a:extLst>
          </p:cNvPr>
          <p:cNvSpPr/>
          <p:nvPr/>
        </p:nvSpPr>
        <p:spPr>
          <a:xfrm>
            <a:off x="0" y="0"/>
            <a:ext cx="12192000" cy="12455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691B6B-C7DC-947C-816A-B53BCA42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3E083A-FB8D-80B7-F043-AAB1E4714D1C}"/>
                  </a:ext>
                </a:extLst>
              </p14:cNvPr>
              <p14:cNvContentPartPr/>
              <p14:nvPr/>
            </p14:nvContentPartPr>
            <p14:xfrm>
              <a:off x="4069417" y="1549196"/>
              <a:ext cx="360" cy="525215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490592-1908-D580-3633-2FD89A416B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1417" y="1531196"/>
                <a:ext cx="36000" cy="5287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7EB9D2-C94C-0932-ECCF-588C04246E8F}"/>
                  </a:ext>
                </a:extLst>
              </p14:cNvPr>
              <p14:cNvContentPartPr/>
              <p14:nvPr/>
            </p14:nvContentPartPr>
            <p14:xfrm>
              <a:off x="8130217" y="1549196"/>
              <a:ext cx="360" cy="526331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4FAD82-A47B-A272-0FFB-2A48A63EC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2217" y="1531197"/>
                <a:ext cx="36000" cy="529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71F96A-93FF-0415-0E48-219F081383C1}"/>
                  </a:ext>
                </a:extLst>
              </p14:cNvPr>
              <p14:cNvContentPartPr/>
              <p14:nvPr/>
            </p14:nvContentPartPr>
            <p14:xfrm>
              <a:off x="284737" y="3724539"/>
              <a:ext cx="115567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71F96A-93FF-0415-0E48-219F081383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737" y="3706539"/>
                <a:ext cx="115923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651155-0B1F-D28D-52D2-B0B8DAF309D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" y="1737097"/>
            <a:ext cx="3853607" cy="21676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22F657-557A-27D4-1859-61F38F9E4D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95" y="1245523"/>
            <a:ext cx="3526604" cy="31508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A8DAEB-9265-30A0-C358-B6A7733141A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57" y="1469523"/>
            <a:ext cx="3979537" cy="23497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C94BAB-AF2E-1508-139D-9750BC31E72A}"/>
              </a:ext>
            </a:extLst>
          </p:cNvPr>
          <p:cNvSpPr txBox="1"/>
          <p:nvPr/>
        </p:nvSpPr>
        <p:spPr>
          <a:xfrm>
            <a:off x="8122225" y="4665263"/>
            <a:ext cx="35412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Ensures Performance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Identifies Deviations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Adapts to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Maintains Competitiveness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E5CE9E-612F-A61D-F0DD-E9C876586B10}"/>
              </a:ext>
            </a:extLst>
          </p:cNvPr>
          <p:cNvSpPr txBox="1"/>
          <p:nvPr/>
        </p:nvSpPr>
        <p:spPr>
          <a:xfrm>
            <a:off x="4373595" y="4086141"/>
            <a:ext cx="3460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Nestlé's organisational Control</a:t>
            </a:r>
            <a:endParaRPr lang="en-IN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268065-9DDC-54CE-56B6-8B893FDC97D9}"/>
              </a:ext>
            </a:extLst>
          </p:cNvPr>
          <p:cNvSpPr txBox="1"/>
          <p:nvPr/>
        </p:nvSpPr>
        <p:spPr>
          <a:xfrm>
            <a:off x="4373595" y="4959289"/>
            <a:ext cx="3079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Decentralized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Focus on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Quality Assurance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Sustainability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3456E4-3375-05D6-FD07-E623085CC01A}"/>
              </a:ext>
            </a:extLst>
          </p:cNvPr>
          <p:cNvSpPr txBox="1"/>
          <p:nvPr/>
        </p:nvSpPr>
        <p:spPr>
          <a:xfrm>
            <a:off x="8485239" y="3938658"/>
            <a:ext cx="340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Southwest Airlines organisational control</a:t>
            </a:r>
            <a:endParaRPr lang="en-IN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A7854B-0458-FA26-995A-0A6FED823D18}"/>
              </a:ext>
            </a:extLst>
          </p:cNvPr>
          <p:cNvSpPr txBox="1"/>
          <p:nvPr/>
        </p:nvSpPr>
        <p:spPr>
          <a:xfrm>
            <a:off x="619792" y="4101530"/>
            <a:ext cx="296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GE's organisational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5A6782-0C29-8DBB-44D7-B9E0805815A5}"/>
              </a:ext>
            </a:extLst>
          </p:cNvPr>
          <p:cNvSpPr txBox="1"/>
          <p:nvPr/>
        </p:nvSpPr>
        <p:spPr>
          <a:xfrm>
            <a:off x="163201" y="4959289"/>
            <a:ext cx="39525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Work-Out Performance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Six Sigma Quality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Streamlined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Innovation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D7826-9B21-9372-AEDD-8B24F887224F}"/>
              </a:ext>
            </a:extLst>
          </p:cNvPr>
          <p:cNvSpPr txBox="1"/>
          <p:nvPr/>
        </p:nvSpPr>
        <p:spPr>
          <a:xfrm>
            <a:off x="1730477" y="250931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Examples of successful </a:t>
            </a:r>
            <a:r>
              <a:rPr lang="en-US" sz="3600" b="1" dirty="0" err="1"/>
              <a:t>organisation</a:t>
            </a:r>
            <a:r>
              <a:rPr lang="en-US" sz="3600" b="1" dirty="0"/>
              <a:t> control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97512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25" grpId="0"/>
      <p:bldP spid="27" grpId="0"/>
      <p:bldP spid="29" grpId="0"/>
      <p:bldP spid="30" grpId="0"/>
      <p:bldP spid="3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D835-F16D-77C5-DB7E-4A29B2C85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529292-707B-FB06-6D88-6F43058ABB20}"/>
              </a:ext>
            </a:extLst>
          </p:cNvPr>
          <p:cNvSpPr/>
          <p:nvPr/>
        </p:nvSpPr>
        <p:spPr>
          <a:xfrm>
            <a:off x="0" y="0"/>
            <a:ext cx="12192000" cy="12455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2CF1E-36DA-6DD7-4DE9-2B2B29E2AA3F}"/>
                  </a:ext>
                </a:extLst>
              </p14:cNvPr>
              <p14:cNvContentPartPr/>
              <p14:nvPr/>
            </p14:nvContentPartPr>
            <p14:xfrm>
              <a:off x="4069417" y="1549196"/>
              <a:ext cx="360" cy="525215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18AA56-954F-7A87-DF17-F2186317FD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1417" y="1531196"/>
                <a:ext cx="36000" cy="5287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11FDF-CB10-5048-F279-A65FB9AF8181}"/>
                  </a:ext>
                </a:extLst>
              </p14:cNvPr>
              <p14:cNvContentPartPr/>
              <p14:nvPr/>
            </p14:nvContentPartPr>
            <p14:xfrm>
              <a:off x="8130217" y="1549196"/>
              <a:ext cx="360" cy="526331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75EC60-1232-573D-0DAC-E77219742C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2217" y="1531197"/>
                <a:ext cx="36000" cy="529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B9C486-25F0-A440-503C-16196BF42777}"/>
                  </a:ext>
                </a:extLst>
              </p14:cNvPr>
              <p14:cNvContentPartPr/>
              <p14:nvPr/>
            </p14:nvContentPartPr>
            <p14:xfrm>
              <a:off x="215911" y="3881851"/>
              <a:ext cx="115567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B9C486-25F0-A440-503C-16196BF427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911" y="3863851"/>
                <a:ext cx="115923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2B32167-46F5-A9A5-FE27-52064B1D6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1" y="2034884"/>
            <a:ext cx="3668508" cy="13404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BC5063-8C5E-1103-8B2E-30001082CD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35" y="2437525"/>
            <a:ext cx="3814930" cy="715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F58B9A-D0F0-97DD-10E0-747E49CF18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7" y="1377870"/>
            <a:ext cx="3539254" cy="2654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4CD251-C0DC-9EAE-D38E-75283DCA9012}"/>
              </a:ext>
            </a:extLst>
          </p:cNvPr>
          <p:cNvSpPr txBox="1"/>
          <p:nvPr/>
        </p:nvSpPr>
        <p:spPr>
          <a:xfrm>
            <a:off x="535090" y="4667455"/>
            <a:ext cx="32151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Accounting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Ineffective Internal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Lack of Independent Oversight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Consequences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B27A94-081F-82A3-283A-7478B72370B3}"/>
              </a:ext>
            </a:extLst>
          </p:cNvPr>
          <p:cNvSpPr txBox="1"/>
          <p:nvPr/>
        </p:nvSpPr>
        <p:spPr>
          <a:xfrm>
            <a:off x="8592971" y="4538864"/>
            <a:ext cx="3215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Accounting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Ineffective Internal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Lack of Oversight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Consequences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70488-7461-FB8D-8E7A-6A5BC2D5B687}"/>
              </a:ext>
            </a:extLst>
          </p:cNvPr>
          <p:cNvSpPr txBox="1"/>
          <p:nvPr/>
        </p:nvSpPr>
        <p:spPr>
          <a:xfrm>
            <a:off x="4532171" y="4611239"/>
            <a:ext cx="3215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Accounting Scandal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Ineffective Internal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Inadequate Oversight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Consequences</a:t>
            </a:r>
            <a:endParaRPr lang="en-IN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01B98-D632-05BD-7744-DB1C132F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8D28A-405E-D00C-661E-AB2EB3196E64}"/>
              </a:ext>
            </a:extLst>
          </p:cNvPr>
          <p:cNvSpPr txBox="1"/>
          <p:nvPr/>
        </p:nvSpPr>
        <p:spPr>
          <a:xfrm>
            <a:off x="1914716" y="342200"/>
            <a:ext cx="8998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Examples of unsuccessful </a:t>
            </a:r>
            <a:r>
              <a:rPr lang="en-US" sz="3600" b="1" dirty="0" err="1"/>
              <a:t>organisation</a:t>
            </a:r>
            <a:r>
              <a:rPr lang="en-US" sz="3600" b="1" dirty="0"/>
              <a:t> control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4160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4" grpId="0"/>
      <p:bldP spid="25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CF0F5F-82BE-9787-731A-1CD6D0696716}"/>
              </a:ext>
            </a:extLst>
          </p:cNvPr>
          <p:cNvSpPr/>
          <p:nvPr/>
        </p:nvSpPr>
        <p:spPr>
          <a:xfrm>
            <a:off x="0" y="0"/>
            <a:ext cx="12192000" cy="12455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F8446-D0EE-9866-85AC-E98EA6901326}"/>
              </a:ext>
            </a:extLst>
          </p:cNvPr>
          <p:cNvSpPr txBox="1"/>
          <p:nvPr/>
        </p:nvSpPr>
        <p:spPr>
          <a:xfrm>
            <a:off x="924231" y="288901"/>
            <a:ext cx="1044185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Case study related to organisational controlling</a:t>
            </a:r>
          </a:p>
          <a:p>
            <a:pPr algn="ctr"/>
            <a:r>
              <a:rPr lang="en-IN" sz="2500" b="1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Amazon's Performance Metrics System</a:t>
            </a:r>
            <a:endParaRPr lang="en-IN" sz="2500" kern="100" dirty="0">
              <a:effectLst/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algn="ctr"/>
            <a:endParaRPr lang="en-IN" sz="3000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9BB4D-9A4E-5CB2-7808-12917DC5116A}"/>
              </a:ext>
            </a:extLst>
          </p:cNvPr>
          <p:cNvSpPr txBox="1"/>
          <p:nvPr/>
        </p:nvSpPr>
        <p:spPr>
          <a:xfrm>
            <a:off x="415412" y="1617144"/>
            <a:ext cx="1145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 i="0" dirty="0">
                <a:solidFill>
                  <a:srgbClr val="282523"/>
                </a:solidFill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</a:b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endParaRPr lang="en-IN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835FE-69BD-7F3F-4EEB-CFC81035D4AD}"/>
              </a:ext>
            </a:extLst>
          </p:cNvPr>
          <p:cNvSpPr txBox="1"/>
          <p:nvPr/>
        </p:nvSpPr>
        <p:spPr>
          <a:xfrm>
            <a:off x="832054" y="1817198"/>
            <a:ext cx="8633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rsche Next" panose="020B0504020101010102" pitchFamily="34" charset="0"/>
                <a:cs typeface="Porsche Next" panose="020B0504020101010102" pitchFamily="34" charset="0"/>
              </a:rPr>
              <a:t>Company Overview: </a:t>
            </a: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Amazon is the largest e-commerce platform in the world. As of 2024, Amazon leads the global e-commerce sector with a market cap of $1.9 trillion. Amazon’s extensive product range, efficient logistics, and customer centric approach have made it a dominant force in the e-commerce market.</a:t>
            </a:r>
            <a:endParaRPr lang="en-IN" b="1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8D6A4-8429-8BC0-B92D-93E6C2DC838E}"/>
              </a:ext>
            </a:extLst>
          </p:cNvPr>
          <p:cNvSpPr txBox="1"/>
          <p:nvPr/>
        </p:nvSpPr>
        <p:spPr>
          <a:xfrm>
            <a:off x="924231" y="3931038"/>
            <a:ext cx="10441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While Amazon was establishing its business back in 2019 amazon was facing certain severe problems such as:</a:t>
            </a:r>
          </a:p>
          <a:p>
            <a:endParaRPr lang="en-IN" b="1" kern="100" dirty="0"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Inconsistent Performance Tracking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Operational Inefficiencies</a:t>
            </a:r>
            <a:endParaRPr lang="en-IN" sz="1800" kern="100" dirty="0">
              <a:effectLst/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Customer Dissatisfaction</a:t>
            </a:r>
            <a:endParaRPr lang="en-IN" b="1" kern="100" dirty="0"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Data Utilization Issues, including many other inefficiencies.</a:t>
            </a:r>
            <a:endParaRPr lang="en-IN" sz="1800" kern="100" dirty="0">
              <a:effectLst/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endParaRPr lang="en-IN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90B8A-918B-FAB3-5296-5452579627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28" y="1462490"/>
            <a:ext cx="2563132" cy="21559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0C016-D161-53C1-D43D-DB63C440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4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81CDEA-C014-E153-14B9-B06CE338FE03}"/>
              </a:ext>
            </a:extLst>
          </p:cNvPr>
          <p:cNvSpPr txBox="1"/>
          <p:nvPr/>
        </p:nvSpPr>
        <p:spPr>
          <a:xfrm>
            <a:off x="894735" y="1031252"/>
            <a:ext cx="104590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To address the challenges faced by Amazon before implementing the performance metrics system, Amazon introduced </a:t>
            </a:r>
            <a:r>
              <a:rPr lang="en-IN" sz="1800" b="1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Performance Metrics System, </a:t>
            </a:r>
            <a:r>
              <a:rPr lang="en-IN" sz="1800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that help amazon in the following ways:</a:t>
            </a:r>
          </a:p>
          <a:p>
            <a:endParaRPr lang="en-IN" sz="1800" kern="100" dirty="0">
              <a:effectLst/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Implement Regular Performance Reviews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Foster a Culture of Continuous Improvement</a:t>
            </a:r>
            <a:endParaRPr lang="en-IN" b="1" dirty="0"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Enhance Communication and Transparency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Utilize Advanced Data Analysis</a:t>
            </a:r>
          </a:p>
          <a:p>
            <a:r>
              <a:rPr lang="en-IN" sz="1800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	By implementing these solutions, Amazon was able to overcome its initial challenges, streamline operations, and achieve higher levels of efficiency and customer satisfaction.</a:t>
            </a:r>
          </a:p>
          <a:p>
            <a:endParaRPr lang="en-IN" b="1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9D82C-166C-D92B-966A-5B3E10028238}"/>
              </a:ext>
            </a:extLst>
          </p:cNvPr>
          <p:cNvSpPr txBox="1"/>
          <p:nvPr/>
        </p:nvSpPr>
        <p:spPr>
          <a:xfrm>
            <a:off x="1199535" y="3991895"/>
            <a:ext cx="9920749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rsche Next" panose="020B0504020101010102" pitchFamily="34" charset="0"/>
                <a:cs typeface="Porsche Next" panose="020B0504020101010102" pitchFamily="34" charset="0"/>
              </a:rPr>
              <a:t>Results After Implementation: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After implementing the performance metrics system, Amazon saw significant improvements: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Enhanced Performance Tracking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Operational Efficiency</a:t>
            </a:r>
            <a:endParaRPr lang="en-IN" b="1" dirty="0"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Improved Customer Satisfaction</a:t>
            </a:r>
            <a:endParaRPr lang="en-IN" b="1" dirty="0"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effectLst/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Data-Driven Insights</a:t>
            </a:r>
            <a:endParaRPr lang="en-IN" dirty="0">
              <a:latin typeface="Porsche Next" panose="020B0504020101010102" pitchFamily="34" charset="0"/>
              <a:cs typeface="Porsche Next" panose="020B050402010101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AD357-0B94-1829-8B91-FBD8BA1F422F}"/>
              </a:ext>
            </a:extLst>
          </p:cNvPr>
          <p:cNvSpPr txBox="1"/>
          <p:nvPr/>
        </p:nvSpPr>
        <p:spPr>
          <a:xfrm>
            <a:off x="894735" y="349479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Solution: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8AD21-3D09-C52B-5F26-F4E9A612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8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24EE4-5D3B-293C-8798-8E33A9821BF7}"/>
              </a:ext>
            </a:extLst>
          </p:cNvPr>
          <p:cNvSpPr txBox="1"/>
          <p:nvPr/>
        </p:nvSpPr>
        <p:spPr>
          <a:xfrm>
            <a:off x="718818" y="2978565"/>
            <a:ext cx="4912333" cy="185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Porsche Next" panose="020B0504020101010102" pitchFamily="34" charset="0"/>
                <a:ea typeface="+mj-ea"/>
                <a:cs typeface="Porsche Next" panose="020B0504020101010102" pitchFamily="34" charset="0"/>
              </a:rPr>
              <a:t>CONCLUSION</a:t>
            </a:r>
            <a:endParaRPr lang="en-US" sz="8000" b="1" kern="1200" dirty="0">
              <a:solidFill>
                <a:srgbClr val="FFFFFF"/>
              </a:solidFill>
              <a:latin typeface="Porsche Next" panose="020B0504020101010102" pitchFamily="34" charset="0"/>
              <a:ea typeface="+mj-ea"/>
              <a:cs typeface="Porsche Next" panose="020B0504020101010102" pitchFamily="34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b="1" kern="1200" dirty="0">
              <a:solidFill>
                <a:srgbClr val="FFFFFF"/>
              </a:solidFill>
              <a:latin typeface="Porsche Next" panose="020B0504020101010102" pitchFamily="34" charset="0"/>
              <a:ea typeface="+mj-ea"/>
              <a:cs typeface="Porsche Next" panose="020B0504020101010102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rsche Next" panose="020B0504020101010102" pitchFamily="34" charset="0"/>
                <a:cs typeface="Porsche Next" panose="020B0504020101010102" pitchFamily="34" charset="0"/>
              </a:endParaRPr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rsche Next" panose="020B0504020101010102" pitchFamily="34" charset="0"/>
                <a:cs typeface="Porsche Next" panose="020B0504020101010102" pitchFamily="34" charset="0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rsche Next" panose="020B0504020101010102" pitchFamily="34" charset="0"/>
                <a:cs typeface="Porsche Next" panose="020B0504020101010102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E95A94-E253-642C-4833-AA9AC33345D3}"/>
              </a:ext>
            </a:extLst>
          </p:cNvPr>
          <p:cNvSpPr txBox="1"/>
          <p:nvPr/>
        </p:nvSpPr>
        <p:spPr>
          <a:xfrm>
            <a:off x="6058126" y="510025"/>
            <a:ext cx="5256587" cy="583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Effective control processes are essential for </a:t>
            </a:r>
            <a:r>
              <a:rPr lang="en-US" sz="2000" dirty="0" err="1"/>
              <a:t>organisational</a:t>
            </a:r>
            <a:r>
              <a:rPr lang="en-US" sz="2000" dirty="0"/>
              <a:t> success. By establishing clear standards, utilizing business analytics, recognizing critical control points, and applying benchmarking, </a:t>
            </a:r>
            <a:r>
              <a:rPr lang="en-US" sz="2000" dirty="0" err="1"/>
              <a:t>organisations</a:t>
            </a:r>
            <a:r>
              <a:rPr lang="en-US" sz="2000" dirty="0"/>
              <a:t> can ensure they are on track to meet their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Control as a feedback system enhances this process, fostering a culture of continuous improvement and adaptability.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a culture of continuous improvement and adaptability to ensure alignment with goals.</a:t>
            </a:r>
            <a:endParaRPr lang="en-IN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20BB0-8873-688B-141B-A9F45ED4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34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EAEF4-4916-8811-EFF1-185CCEE4D739}"/>
              </a:ext>
            </a:extLst>
          </p:cNvPr>
          <p:cNvSpPr txBox="1"/>
          <p:nvPr/>
        </p:nvSpPr>
        <p:spPr>
          <a:xfrm>
            <a:off x="604684" y="1566952"/>
            <a:ext cx="109826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</a:t>
            </a:r>
          </a:p>
          <a:p>
            <a:pPr algn="ctr"/>
            <a:r>
              <a:rPr lang="en-US" sz="1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en-IN" sz="1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EC28F-E999-6DB0-F49D-3A00BD3D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91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fferent coloured question marks">
            <a:extLst>
              <a:ext uri="{FF2B5EF4-FFF2-40B4-BE49-F238E27FC236}">
                <a16:creationId xmlns:a16="http://schemas.microsoft.com/office/drawing/2014/main" id="{0FA47297-300B-101C-F7B2-C0D7F25E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0" r="1090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75864-F29E-9D32-8BB3-C18F04773011}"/>
              </a:ext>
            </a:extLst>
          </p:cNvPr>
          <p:cNvSpPr txBox="1"/>
          <p:nvPr/>
        </p:nvSpPr>
        <p:spPr>
          <a:xfrm>
            <a:off x="710381" y="1031182"/>
            <a:ext cx="3822189" cy="479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b="1" dirty="0">
                <a:latin typeface="Porsche Next" panose="020B0504020101010102" pitchFamily="34" charset="0"/>
                <a:cs typeface="Porsche Next" panose="020B0504020101010102" pitchFamily="34" charset="0"/>
              </a:rPr>
              <a:t>FLOW OF PRESENTATION</a:t>
            </a:r>
          </a:p>
          <a:p>
            <a:pPr indent="-228600" defTabSz="9144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indent="-228600" defTabSz="9144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Introduction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The Basic </a:t>
            </a: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C</a:t>
            </a: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ontrol </a:t>
            </a: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P</a:t>
            </a: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rocess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B</a:t>
            </a: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enchmarking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Standards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Business Analytics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Critical Control </a:t>
            </a: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P</a:t>
            </a: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oints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Control as a Feedback </a:t>
            </a: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S</a:t>
            </a: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ystem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Real-time Information and Control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Examples </a:t>
            </a:r>
            <a:endParaRPr lang="en-US" dirty="0">
              <a:effectLst/>
              <a:latin typeface="Porsche Next" panose="020B0504020101010102" pitchFamily="34" charset="0"/>
              <a:cs typeface="Porsche Next" panose="020B0504020101010102" pitchFamily="34" charset="0"/>
            </a:endParaRP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Case Study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latin typeface="Porsche Next" panose="020B0504020101010102" pitchFamily="34" charset="0"/>
                <a:cs typeface="Porsche Next" panose="020B0504020101010102" pitchFamily="34" charset="0"/>
              </a:rPr>
              <a:t>Conclusion</a:t>
            </a:r>
          </a:p>
          <a:p>
            <a:pPr marL="342900" indent="-342900" defTabSz="914400">
              <a:lnSpc>
                <a:spcPct val="90000"/>
              </a:lnSpc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AutoNum type="arabicPeriod"/>
            </a:pPr>
            <a:r>
              <a:rPr lang="en-US" dirty="0">
                <a:effectLst/>
                <a:latin typeface="Porsche Next" panose="020B0504020101010102" pitchFamily="34" charset="0"/>
                <a:cs typeface="Porsche Next" panose="020B0504020101010102" pitchFamily="34" charset="0"/>
              </a:rPr>
              <a:t>Question &amp; Answer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B466D-B970-701D-1DDD-E2AC7E3C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z="1600" smtClean="0"/>
              <a:t>3</a:t>
            </a:fld>
            <a:endParaRPr lang="en-IN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058824-F5A9-0EF5-2EB2-4775A8CD5DE9}"/>
                  </a:ext>
                </a:extLst>
              </p14:cNvPr>
              <p14:cNvContentPartPr/>
              <p14:nvPr/>
            </p14:nvContentPartPr>
            <p14:xfrm>
              <a:off x="1062003" y="1361663"/>
              <a:ext cx="3106873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058824-F5A9-0EF5-2EB2-4775A8CD5D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003" y="1343663"/>
                <a:ext cx="3142514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48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F4092-5701-1738-C0B7-AB616041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965" y="552450"/>
            <a:ext cx="1143000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1E0F0-467B-17F3-9370-EF04596328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/>
        </p:blipFill>
        <p:spPr>
          <a:xfrm>
            <a:off x="7750744" y="3644411"/>
            <a:ext cx="3925150" cy="279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52706-4DE5-CF91-78AF-B254A34E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0" y="419100"/>
            <a:ext cx="35560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6D534-27DC-F39F-A39B-3A5BAFA4A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0" y="3638550"/>
            <a:ext cx="3733800" cy="28003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B6D3CE2-8A05-93CF-5AE0-DC4C9A5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0A022-4CD0-450F-A6CA-2BEBC151BD84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194DB8-BDD0-B65A-BBF0-5119BB30C7CA}"/>
              </a:ext>
            </a:extLst>
          </p:cNvPr>
          <p:cNvSpPr/>
          <p:nvPr/>
        </p:nvSpPr>
        <p:spPr>
          <a:xfrm>
            <a:off x="4245633" y="2615704"/>
            <a:ext cx="3246120" cy="2312393"/>
          </a:xfrm>
          <a:custGeom>
            <a:avLst/>
            <a:gdLst>
              <a:gd name="connsiteX0" fmla="*/ 1970088 w 2259806"/>
              <a:gd name="connsiteY0" fmla="*/ 521494 h 1535509"/>
              <a:gd name="connsiteX1" fmla="*/ 1903452 w 2259806"/>
              <a:gd name="connsiteY1" fmla="*/ 530185 h 1535509"/>
              <a:gd name="connsiteX2" fmla="*/ 1912144 w 2259806"/>
              <a:gd name="connsiteY2" fmla="*/ 463550 h 1535509"/>
              <a:gd name="connsiteX3" fmla="*/ 1622425 w 2259806"/>
              <a:gd name="connsiteY3" fmla="*/ 173831 h 1535509"/>
              <a:gd name="connsiteX4" fmla="*/ 1442799 w 2259806"/>
              <a:gd name="connsiteY4" fmla="*/ 234672 h 1535509"/>
              <a:gd name="connsiteX5" fmla="*/ 1158875 w 2259806"/>
              <a:gd name="connsiteY5" fmla="*/ 0 h 1535509"/>
              <a:gd name="connsiteX6" fmla="*/ 877848 w 2259806"/>
              <a:gd name="connsiteY6" fmla="*/ 217289 h 1535509"/>
              <a:gd name="connsiteX7" fmla="*/ 637381 w 2259806"/>
              <a:gd name="connsiteY7" fmla="*/ 86916 h 1535509"/>
              <a:gd name="connsiteX8" fmla="*/ 347663 w 2259806"/>
              <a:gd name="connsiteY8" fmla="*/ 376634 h 1535509"/>
              <a:gd name="connsiteX9" fmla="*/ 356354 w 2259806"/>
              <a:gd name="connsiteY9" fmla="*/ 443270 h 1535509"/>
              <a:gd name="connsiteX10" fmla="*/ 289719 w 2259806"/>
              <a:gd name="connsiteY10" fmla="*/ 434578 h 1535509"/>
              <a:gd name="connsiteX11" fmla="*/ 0 w 2259806"/>
              <a:gd name="connsiteY11" fmla="*/ 724297 h 1535509"/>
              <a:gd name="connsiteX12" fmla="*/ 289719 w 2259806"/>
              <a:gd name="connsiteY12" fmla="*/ 1014016 h 1535509"/>
              <a:gd name="connsiteX13" fmla="*/ 292616 w 2259806"/>
              <a:gd name="connsiteY13" fmla="*/ 1014016 h 1535509"/>
              <a:gd name="connsiteX14" fmla="*/ 579438 w 2259806"/>
              <a:gd name="connsiteY14" fmla="*/ 1274763 h 1535509"/>
              <a:gd name="connsiteX15" fmla="*/ 756166 w 2259806"/>
              <a:gd name="connsiteY15" fmla="*/ 1213922 h 1535509"/>
              <a:gd name="connsiteX16" fmla="*/ 753269 w 2259806"/>
              <a:gd name="connsiteY16" fmla="*/ 1245791 h 1535509"/>
              <a:gd name="connsiteX17" fmla="*/ 1042988 w 2259806"/>
              <a:gd name="connsiteY17" fmla="*/ 1535509 h 1535509"/>
              <a:gd name="connsiteX18" fmla="*/ 1332706 w 2259806"/>
              <a:gd name="connsiteY18" fmla="*/ 1271865 h 1535509"/>
              <a:gd name="connsiteX19" fmla="*/ 1564481 w 2259806"/>
              <a:gd name="connsiteY19" fmla="*/ 1390650 h 1535509"/>
              <a:gd name="connsiteX20" fmla="*/ 1854200 w 2259806"/>
              <a:gd name="connsiteY20" fmla="*/ 1100931 h 1535509"/>
              <a:gd name="connsiteX21" fmla="*/ 1854200 w 2259806"/>
              <a:gd name="connsiteY21" fmla="*/ 1074857 h 1535509"/>
              <a:gd name="connsiteX22" fmla="*/ 1970088 w 2259806"/>
              <a:gd name="connsiteY22" fmla="*/ 1100931 h 1535509"/>
              <a:gd name="connsiteX23" fmla="*/ 2259806 w 2259806"/>
              <a:gd name="connsiteY23" fmla="*/ 811213 h 1535509"/>
              <a:gd name="connsiteX24" fmla="*/ 1970088 w 2259806"/>
              <a:gd name="connsiteY24" fmla="*/ 521494 h 153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59806" h="1535509">
                <a:moveTo>
                  <a:pt x="1970088" y="521494"/>
                </a:moveTo>
                <a:cubicBezTo>
                  <a:pt x="1946910" y="521494"/>
                  <a:pt x="1926630" y="524391"/>
                  <a:pt x="1903452" y="530185"/>
                </a:cubicBezTo>
                <a:cubicBezTo>
                  <a:pt x="1909247" y="509905"/>
                  <a:pt x="1912144" y="486727"/>
                  <a:pt x="1912144" y="463550"/>
                </a:cubicBezTo>
                <a:cubicBezTo>
                  <a:pt x="1912144" y="304205"/>
                  <a:pt x="1781770" y="173831"/>
                  <a:pt x="1622425" y="173831"/>
                </a:cubicBezTo>
                <a:cubicBezTo>
                  <a:pt x="1555790" y="173831"/>
                  <a:pt x="1492052" y="197009"/>
                  <a:pt x="1442799" y="234672"/>
                </a:cubicBezTo>
                <a:cubicBezTo>
                  <a:pt x="1419622" y="101402"/>
                  <a:pt x="1300837" y="0"/>
                  <a:pt x="1158875" y="0"/>
                </a:cubicBezTo>
                <a:cubicBezTo>
                  <a:pt x="1025604" y="0"/>
                  <a:pt x="912614" y="92710"/>
                  <a:pt x="877848" y="217289"/>
                </a:cubicBezTo>
                <a:cubicBezTo>
                  <a:pt x="825698" y="139065"/>
                  <a:pt x="738783" y="86916"/>
                  <a:pt x="637381" y="86916"/>
                </a:cubicBezTo>
                <a:cubicBezTo>
                  <a:pt x="478036" y="86916"/>
                  <a:pt x="347663" y="217289"/>
                  <a:pt x="347663" y="376634"/>
                </a:cubicBezTo>
                <a:cubicBezTo>
                  <a:pt x="347663" y="399812"/>
                  <a:pt x="350560" y="420092"/>
                  <a:pt x="356354" y="443270"/>
                </a:cubicBezTo>
                <a:cubicBezTo>
                  <a:pt x="333177" y="437475"/>
                  <a:pt x="312896" y="434578"/>
                  <a:pt x="289719" y="434578"/>
                </a:cubicBezTo>
                <a:cubicBezTo>
                  <a:pt x="130373" y="434578"/>
                  <a:pt x="0" y="564952"/>
                  <a:pt x="0" y="724297"/>
                </a:cubicBezTo>
                <a:cubicBezTo>
                  <a:pt x="0" y="883642"/>
                  <a:pt x="130373" y="1014016"/>
                  <a:pt x="289719" y="1014016"/>
                </a:cubicBezTo>
                <a:cubicBezTo>
                  <a:pt x="289719" y="1014016"/>
                  <a:pt x="289719" y="1014016"/>
                  <a:pt x="292616" y="1014016"/>
                </a:cubicBezTo>
                <a:cubicBezTo>
                  <a:pt x="307102" y="1161772"/>
                  <a:pt x="431681" y="1274763"/>
                  <a:pt x="579438" y="1274763"/>
                </a:cubicBezTo>
                <a:cubicBezTo>
                  <a:pt x="646073" y="1274763"/>
                  <a:pt x="706914" y="1251585"/>
                  <a:pt x="756166" y="1213922"/>
                </a:cubicBezTo>
                <a:cubicBezTo>
                  <a:pt x="756166" y="1222613"/>
                  <a:pt x="753269" y="1234202"/>
                  <a:pt x="753269" y="1245791"/>
                </a:cubicBezTo>
                <a:cubicBezTo>
                  <a:pt x="753269" y="1405136"/>
                  <a:pt x="883642" y="1535509"/>
                  <a:pt x="1042988" y="1535509"/>
                </a:cubicBezTo>
                <a:cubicBezTo>
                  <a:pt x="1193641" y="1535509"/>
                  <a:pt x="1318220" y="1419622"/>
                  <a:pt x="1332706" y="1271865"/>
                </a:cubicBezTo>
                <a:cubicBezTo>
                  <a:pt x="1384856" y="1344295"/>
                  <a:pt x="1468874" y="1390650"/>
                  <a:pt x="1564481" y="1390650"/>
                </a:cubicBezTo>
                <a:cubicBezTo>
                  <a:pt x="1723827" y="1390650"/>
                  <a:pt x="1854200" y="1260277"/>
                  <a:pt x="1854200" y="1100931"/>
                </a:cubicBezTo>
                <a:cubicBezTo>
                  <a:pt x="1854200" y="1092240"/>
                  <a:pt x="1854200" y="1083548"/>
                  <a:pt x="1854200" y="1074857"/>
                </a:cubicBezTo>
                <a:cubicBezTo>
                  <a:pt x="1888966" y="1089343"/>
                  <a:pt x="1929527" y="1100931"/>
                  <a:pt x="1970088" y="1100931"/>
                </a:cubicBezTo>
                <a:cubicBezTo>
                  <a:pt x="2129433" y="1100931"/>
                  <a:pt x="2259806" y="970558"/>
                  <a:pt x="2259806" y="811213"/>
                </a:cubicBezTo>
                <a:cubicBezTo>
                  <a:pt x="2259806" y="651867"/>
                  <a:pt x="2129433" y="521494"/>
                  <a:pt x="1970088" y="521494"/>
                </a:cubicBezTo>
                <a:close/>
              </a:path>
            </a:pathLst>
          </a:custGeom>
          <a:solidFill>
            <a:srgbClr val="FFFF00"/>
          </a:solidFill>
          <a:ln w="12700" cap="flat">
            <a:solidFill>
              <a:schemeClr val="dk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Calibri" panose="020F0502020204030204" pitchFamily="34" charset="0"/>
              </a:rPr>
              <a:t>CAN YOU FIND ANY SIMILARITY IN ALL THESE PICTURES ?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486FC-1821-BFAD-8D3B-AC1DDF722357}"/>
              </a:ext>
            </a:extLst>
          </p:cNvPr>
          <p:cNvSpPr txBox="1"/>
          <p:nvPr/>
        </p:nvSpPr>
        <p:spPr>
          <a:xfrm>
            <a:off x="400050" y="800100"/>
            <a:ext cx="60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1.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B35B69-3724-6D94-B091-7BDB25FB4DAB}"/>
              </a:ext>
            </a:extLst>
          </p:cNvPr>
          <p:cNvSpPr txBox="1"/>
          <p:nvPr/>
        </p:nvSpPr>
        <p:spPr>
          <a:xfrm>
            <a:off x="8417982" y="800100"/>
            <a:ext cx="60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2.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7376B3-DAAF-F3BC-440B-6957264211D2}"/>
              </a:ext>
            </a:extLst>
          </p:cNvPr>
          <p:cNvSpPr txBox="1"/>
          <p:nvPr/>
        </p:nvSpPr>
        <p:spPr>
          <a:xfrm>
            <a:off x="400050" y="4161770"/>
            <a:ext cx="60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3.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9A447E-8213-BBC6-4D8A-152DBB589F44}"/>
              </a:ext>
            </a:extLst>
          </p:cNvPr>
          <p:cNvSpPr txBox="1"/>
          <p:nvPr/>
        </p:nvSpPr>
        <p:spPr>
          <a:xfrm>
            <a:off x="7148241" y="4167631"/>
            <a:ext cx="60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4.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41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67571-96E8-8E91-8B53-50999189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5</a:t>
            </a:fld>
            <a:endParaRPr lang="en-IN"/>
          </a:p>
        </p:txBody>
      </p:sp>
      <p:pic>
        <p:nvPicPr>
          <p:cNvPr id="1030" name="Picture 6" descr="Five Functions Of Management">
            <a:extLst>
              <a:ext uri="{FF2B5EF4-FFF2-40B4-BE49-F238E27FC236}">
                <a16:creationId xmlns:a16="http://schemas.microsoft.com/office/drawing/2014/main" id="{736D0293-691D-4583-5230-6CAEC6589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776644"/>
            <a:ext cx="11159412" cy="55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7F979-C43D-98AC-A269-9F0614B90198}"/>
              </a:ext>
            </a:extLst>
          </p:cNvPr>
          <p:cNvSpPr/>
          <p:nvPr/>
        </p:nvSpPr>
        <p:spPr>
          <a:xfrm>
            <a:off x="718457" y="776644"/>
            <a:ext cx="1100511" cy="658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04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6E85E-C362-2090-DD08-4A0190B2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6</a:t>
            </a:fld>
            <a:endParaRPr lang="en-IN"/>
          </a:p>
        </p:txBody>
      </p:sp>
      <p:pic>
        <p:nvPicPr>
          <p:cNvPr id="3" name="Picture 2" descr="A hand writing on a white board&#10;&#10;Description automatically generated">
            <a:extLst>
              <a:ext uri="{FF2B5EF4-FFF2-40B4-BE49-F238E27FC236}">
                <a16:creationId xmlns:a16="http://schemas.microsoft.com/office/drawing/2014/main" id="{CBD10105-B195-0CE2-C3B9-A506EA8B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3922" b="-1"/>
          <a:stretch/>
        </p:blipFill>
        <p:spPr>
          <a:xfrm>
            <a:off x="630936" y="707765"/>
            <a:ext cx="5458968" cy="5442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9A4AE-AC2F-CADC-DC30-AD7D95DE55C4}"/>
              </a:ext>
            </a:extLst>
          </p:cNvPr>
          <p:cNvSpPr txBox="1"/>
          <p:nvPr/>
        </p:nvSpPr>
        <p:spPr>
          <a:xfrm>
            <a:off x="6302123" y="1479176"/>
            <a:ext cx="256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cs typeface="Porsche Next" panose="020B0504020101010102" pitchFamily="34" charset="0"/>
              </a:rPr>
              <a:t>WHAT IS CONTROLLING?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2622E-4102-11A1-A90B-F3A7E81A4AFD}"/>
              </a:ext>
            </a:extLst>
          </p:cNvPr>
          <p:cNvSpPr txBox="1"/>
          <p:nvPr/>
        </p:nvSpPr>
        <p:spPr>
          <a:xfrm>
            <a:off x="6488936" y="1929966"/>
            <a:ext cx="557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Controlling is the process of monitoring performance and taking action to ensure desired results.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AB6DC-C4E0-C95B-E5A4-34032D896E91}"/>
              </a:ext>
            </a:extLst>
          </p:cNvPr>
          <p:cNvSpPr txBox="1"/>
          <p:nvPr/>
        </p:nvSpPr>
        <p:spPr>
          <a:xfrm>
            <a:off x="6302123" y="3830913"/>
            <a:ext cx="488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cs typeface="Porsche Next" panose="020B0504020101010102" pitchFamily="34" charset="0"/>
              </a:rPr>
              <a:t>WHAT IS ORGANISATIONAL CONTROLLING?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3F20E-96FC-9090-3B50-281B061CA25D}"/>
              </a:ext>
            </a:extLst>
          </p:cNvPr>
          <p:cNvSpPr txBox="1"/>
          <p:nvPr/>
        </p:nvSpPr>
        <p:spPr>
          <a:xfrm>
            <a:off x="6488936" y="4278776"/>
            <a:ext cx="557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“Controlling is the measurement and correction of performance to ensure that enterprise objectives and the plans devised to attain them are being accomplished.” – </a:t>
            </a:r>
            <a:r>
              <a:rPr lang="en-US" b="1" dirty="0">
                <a:highlight>
                  <a:srgbClr val="FFFF00"/>
                </a:highlight>
              </a:rPr>
              <a:t>Koontz and O’Donnell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4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D92144-0DD8-409A-62F8-51B90BFF8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17958"/>
              </p:ext>
            </p:extLst>
          </p:nvPr>
        </p:nvGraphicFramePr>
        <p:xfrm>
          <a:off x="1788968" y="1641765"/>
          <a:ext cx="8614064" cy="438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16D5E80-63F0-3966-B6E5-B1A2433E89A7}"/>
              </a:ext>
            </a:extLst>
          </p:cNvPr>
          <p:cNvSpPr txBox="1"/>
          <p:nvPr/>
        </p:nvSpPr>
        <p:spPr>
          <a:xfrm>
            <a:off x="147205" y="424982"/>
            <a:ext cx="11897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Porsche Next" panose="020B0504020101010102" pitchFamily="34" charset="0"/>
                <a:ea typeface="Calibri" panose="020F0502020204030204" pitchFamily="34" charset="0"/>
                <a:cs typeface="Porsche Next" panose="020B0504020101010102" pitchFamily="34" charset="0"/>
              </a:rPr>
              <a:t>THE BASIC CONTROL PROCESS</a:t>
            </a:r>
            <a:endParaRPr lang="en-IN" sz="3600" dirty="0">
              <a:latin typeface="Porsche Next" panose="020B0504020101010102" pitchFamily="34" charset="0"/>
              <a:ea typeface="Calibri" panose="020F0502020204030204" pitchFamily="34" charset="0"/>
              <a:cs typeface="Porsche Next" panose="020B0504020101010102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CD8FEB-A3D3-7FC7-6118-30DB13A8E192}"/>
                  </a:ext>
                </a:extLst>
              </p14:cNvPr>
              <p14:cNvContentPartPr/>
              <p14:nvPr/>
            </p14:nvContentPartPr>
            <p14:xfrm>
              <a:off x="3323436" y="1007423"/>
              <a:ext cx="56037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CD8FEB-A3D3-7FC7-6118-30DB13A8E1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436" y="989783"/>
                <a:ext cx="56394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25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D7C8EC-343D-5E11-A1E0-22E118FD7E8F}"/>
              </a:ext>
            </a:extLst>
          </p:cNvPr>
          <p:cNvSpPr/>
          <p:nvPr/>
        </p:nvSpPr>
        <p:spPr>
          <a:xfrm>
            <a:off x="0" y="0"/>
            <a:ext cx="12189120" cy="1289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7BF9D-4B57-F33B-D96A-5F2CEC6D0ED4}"/>
              </a:ext>
            </a:extLst>
          </p:cNvPr>
          <p:cNvSpPr txBox="1"/>
          <p:nvPr/>
        </p:nvSpPr>
        <p:spPr>
          <a:xfrm>
            <a:off x="1291692" y="505691"/>
            <a:ext cx="7449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TYPES OF CONTROLLING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583972-D651-6EE3-8880-57F56E6F3398}"/>
                  </a:ext>
                </a:extLst>
              </p14:cNvPr>
              <p14:cNvContentPartPr/>
              <p14:nvPr/>
            </p14:nvContentPartPr>
            <p14:xfrm>
              <a:off x="1994801" y="1305997"/>
              <a:ext cx="360" cy="443307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583972-D651-6EE3-8880-57F56E6F33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7161" y="1287997"/>
                <a:ext cx="36000" cy="446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B969EF-E4B4-5C38-681C-914CF51A8023}"/>
                  </a:ext>
                </a:extLst>
              </p14:cNvPr>
              <p14:cNvContentPartPr/>
              <p14:nvPr/>
            </p14:nvContentPartPr>
            <p14:xfrm>
              <a:off x="2014961" y="5720204"/>
              <a:ext cx="2055124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B969EF-E4B4-5C38-681C-914CF51A80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7322" y="5702204"/>
                <a:ext cx="209076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1691C4-18FC-D91A-1F34-9EE3E47D0E9B}"/>
                  </a:ext>
                </a:extLst>
              </p14:cNvPr>
              <p14:cNvContentPartPr/>
              <p14:nvPr/>
            </p14:nvContentPartPr>
            <p14:xfrm>
              <a:off x="1994801" y="1998884"/>
              <a:ext cx="2035684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1691C4-18FC-D91A-1F34-9EE3E47D0E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7162" y="1980884"/>
                <a:ext cx="207132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5DE6423-C70A-8585-BFBE-F5C0B673DC5E}"/>
                  </a:ext>
                </a:extLst>
              </p14:cNvPr>
              <p14:cNvContentPartPr/>
              <p14:nvPr/>
            </p14:nvContentPartPr>
            <p14:xfrm>
              <a:off x="2166765" y="3854684"/>
              <a:ext cx="36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5DE6423-C70A-8585-BFBE-F5C0B673DC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25" y="3836684"/>
                <a:ext cx="36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70A210-C1C9-9051-1923-A773DEDCAB61}"/>
                  </a:ext>
                </a:extLst>
              </p14:cNvPr>
              <p14:cNvContentPartPr/>
              <p14:nvPr/>
            </p14:nvContentPartPr>
            <p14:xfrm>
              <a:off x="2014961" y="3865124"/>
              <a:ext cx="2015524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70A210-C1C9-9051-1923-A773DEDCA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6962" y="3847124"/>
                <a:ext cx="2051162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085617-90F1-ED77-D7B2-419C05CDA3CA}"/>
              </a:ext>
            </a:extLst>
          </p:cNvPr>
          <p:cNvSpPr txBox="1"/>
          <p:nvPr/>
        </p:nvSpPr>
        <p:spPr>
          <a:xfrm>
            <a:off x="4099167" y="5508243"/>
            <a:ext cx="610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  Feedback Controlling</a:t>
            </a:r>
            <a:endParaRPr lang="en-IN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0ACBB-9BAF-4C21-BC26-67AF25DFB756}"/>
              </a:ext>
            </a:extLst>
          </p:cNvPr>
          <p:cNvSpPr txBox="1"/>
          <p:nvPr/>
        </p:nvSpPr>
        <p:spPr>
          <a:xfrm>
            <a:off x="4093937" y="3660002"/>
            <a:ext cx="71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  Concurrent Controlling</a:t>
            </a:r>
            <a:endParaRPr lang="en-IN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79521-04A6-E30A-AA89-0AEC65A750EA}"/>
              </a:ext>
            </a:extLst>
          </p:cNvPr>
          <p:cNvSpPr txBox="1"/>
          <p:nvPr/>
        </p:nvSpPr>
        <p:spPr>
          <a:xfrm>
            <a:off x="4088310" y="1829497"/>
            <a:ext cx="718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  Feed-Forward Controlling</a:t>
            </a:r>
            <a:endParaRPr lang="en-IN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656BA-6A32-A93A-E082-5EA77790568A}"/>
              </a:ext>
            </a:extLst>
          </p:cNvPr>
          <p:cNvSpPr txBox="1"/>
          <p:nvPr/>
        </p:nvSpPr>
        <p:spPr>
          <a:xfrm>
            <a:off x="4106606" y="5896709"/>
            <a:ext cx="7566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82523"/>
                </a:solidFill>
                <a:effectLst/>
              </a:rPr>
              <a:t>Feedback control is using feedback from a system to make adjustments and maintain desired performance.</a:t>
            </a:r>
            <a:endParaRPr lang="en-I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C3CB2-D42C-7CC7-C12D-58298A9EE4D3}"/>
              </a:ext>
            </a:extLst>
          </p:cNvPr>
          <p:cNvSpPr txBox="1"/>
          <p:nvPr/>
        </p:nvSpPr>
        <p:spPr>
          <a:xfrm>
            <a:off x="4088310" y="2198829"/>
            <a:ext cx="735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Feed-forward control is anticipating potential deviation and adjusting system input to prevent errors before they occur.</a:t>
            </a:r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103309-8597-195D-FEB9-922F157DB16E}"/>
              </a:ext>
            </a:extLst>
          </p:cNvPr>
          <p:cNvSpPr txBox="1"/>
          <p:nvPr/>
        </p:nvSpPr>
        <p:spPr>
          <a:xfrm>
            <a:off x="4099167" y="4048792"/>
            <a:ext cx="725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82523"/>
                </a:solidFill>
              </a:rPr>
              <a:t>Concurrent control is monitoring and adjusting processes in real-time to ensure objectives are met.</a:t>
            </a:r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01326-6FDF-4406-D5E4-3DF0FCFF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29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07F37-C287-8D14-BE84-31F179EA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A022-4CD0-450F-A6CA-2BEBC151BD84}" type="slidenum">
              <a:rPr lang="en-IN" smtClean="0"/>
              <a:t>9</a:t>
            </a:fld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559C0-9515-2019-F7BD-94C2F904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59" y="1087078"/>
            <a:ext cx="10121081" cy="506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2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2F823F7-8B8A-482E-B3FE-825AEB34A9A7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BA6BC0F-EF1B-4278-AC66-4016A97ED9D2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1417</TotalTime>
  <Words>1085</Words>
  <Application>Microsoft Office PowerPoint</Application>
  <PresentationFormat>Widescreen</PresentationFormat>
  <Paragraphs>257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Century Gothic</vt:lpstr>
      <vt:lpstr>Courier New</vt:lpstr>
      <vt:lpstr>Ginto</vt:lpstr>
      <vt:lpstr>Porsche Next</vt:lpstr>
      <vt:lpstr>Office 2013 - 2022 Theme</vt:lpstr>
      <vt:lpstr>ORGANISATIONAL CONTROL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BUSINESS ANALYTICS IN ORGANISATION CONTROL?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ORGANIZATIONAL CONTROL :</dc:title>
  <dc:creator>Mohamed Adnan Shaikh</dc:creator>
  <cp:lastModifiedBy>Mohamed Adnan Shaikh</cp:lastModifiedBy>
  <cp:revision>41</cp:revision>
  <dcterms:created xsi:type="dcterms:W3CDTF">2024-10-12T09:01:38Z</dcterms:created>
  <dcterms:modified xsi:type="dcterms:W3CDTF">2024-11-24T01:05:11Z</dcterms:modified>
</cp:coreProperties>
</file>